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93" r:id="rId4"/>
  </p:sldMasterIdLst>
  <p:notesMasterIdLst>
    <p:notesMasterId r:id="rId18"/>
  </p:notesMasterIdLst>
  <p:handoutMasterIdLst>
    <p:handoutMasterId r:id="rId19"/>
  </p:handoutMasterIdLst>
  <p:sldIdLst>
    <p:sldId id="455" r:id="rId5"/>
    <p:sldId id="603" r:id="rId6"/>
    <p:sldId id="606" r:id="rId7"/>
    <p:sldId id="602" r:id="rId8"/>
    <p:sldId id="600" r:id="rId9"/>
    <p:sldId id="594" r:id="rId10"/>
    <p:sldId id="571" r:id="rId11"/>
    <p:sldId id="610" r:id="rId12"/>
    <p:sldId id="598" r:id="rId13"/>
    <p:sldId id="605" r:id="rId14"/>
    <p:sldId id="608" r:id="rId15"/>
    <p:sldId id="591" r:id="rId16"/>
    <p:sldId id="476" r:id="rId17"/>
  </p:sldIdLst>
  <p:sldSz cx="12192000" cy="6858000"/>
  <p:notesSz cx="6858000" cy="9144000"/>
  <p:defaultTextStyle>
    <a:defPPr>
      <a:defRPr lang="en-US"/>
    </a:defPPr>
    <a:lvl1pPr marL="0" algn="l" defTabSz="9143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7" algn="l" defTabSz="9143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6" algn="l" defTabSz="9143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4" algn="l" defTabSz="9143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92" algn="l" defTabSz="9143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70" algn="l" defTabSz="9143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9" algn="l" defTabSz="9143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28" algn="l" defTabSz="9143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C278C4C-4B59-43C5-BB23-D57C8FBB9610}">
          <p14:sldIdLst>
            <p14:sldId id="455"/>
            <p14:sldId id="603"/>
            <p14:sldId id="606"/>
            <p14:sldId id="602"/>
            <p14:sldId id="600"/>
            <p14:sldId id="594"/>
            <p14:sldId id="571"/>
            <p14:sldId id="610"/>
            <p14:sldId id="598"/>
            <p14:sldId id="605"/>
            <p14:sldId id="608"/>
            <p14:sldId id="591"/>
            <p14:sldId id="4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A80065E-A5EA-0693-CD19-CA61118DB579}" name="WALLACE, Olivia" initials="WO" userId="S::Olivia.WALLACE@Health.gov.au::ec2829ce-edae-43f8-b898-340a14f9b3f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84C"/>
    <a:srgbClr val="FFFF7D"/>
    <a:srgbClr val="FFFF99"/>
    <a:srgbClr val="323554"/>
    <a:srgbClr val="E8793C"/>
    <a:srgbClr val="343655"/>
    <a:srgbClr val="EC8D5E"/>
    <a:srgbClr val="D95E19"/>
    <a:srgbClr val="B34D15"/>
    <a:srgbClr val="ED95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14BE08-8399-45A9-8D1D-9DEA87A175A3}" v="1477" dt="2024-05-16T00:52:40.682"/>
  </p1510:revLst>
</p1510:revInfo>
</file>

<file path=ppt/tableStyles.xml><?xml version="1.0" encoding="utf-8"?>
<a:tblStyleLst xmlns:a="http://schemas.openxmlformats.org/drawingml/2006/main" def="{5C22544A-7EE6-4342-B048-85BDC9FD1C3A}"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83" autoAdjust="0"/>
    <p:restoredTop sz="88484" autoAdjust="0"/>
  </p:normalViewPr>
  <p:slideViewPr>
    <p:cSldViewPr snapToGrid="0" snapToObjects="1">
      <p:cViewPr varScale="1">
        <p:scale>
          <a:sx n="97" d="100"/>
          <a:sy n="97" d="100"/>
        </p:scale>
        <p:origin x="780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99" d="100"/>
          <a:sy n="99" d="100"/>
        </p:scale>
        <p:origin x="42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LLACE, Olivia" userId="ec2829ce-edae-43f8-b898-340a14f9b3f8" providerId="ADAL" clId="{F314BE08-8399-45A9-8D1D-9DEA87A175A3}"/>
    <pc:docChg chg="undo custSel addSld delSld modSld sldOrd modSection">
      <pc:chgData name="WALLACE, Olivia" userId="ec2829ce-edae-43f8-b898-340a14f9b3f8" providerId="ADAL" clId="{F314BE08-8399-45A9-8D1D-9DEA87A175A3}" dt="2024-05-16T01:08:39.473" v="11494" actId="20577"/>
      <pc:docMkLst>
        <pc:docMk/>
      </pc:docMkLst>
      <pc:sldChg chg="addSp delSp modSp add del mod ord modClrScheme chgLayout">
        <pc:chgData name="WALLACE, Olivia" userId="ec2829ce-edae-43f8-b898-340a14f9b3f8" providerId="ADAL" clId="{F314BE08-8399-45A9-8D1D-9DEA87A175A3}" dt="2024-05-16T00:55:57.736" v="11392" actId="47"/>
        <pc:sldMkLst>
          <pc:docMk/>
          <pc:sldMk cId="2360555447" sldId="258"/>
        </pc:sldMkLst>
        <pc:spChg chg="mod">
          <ac:chgData name="WALLACE, Olivia" userId="ec2829ce-edae-43f8-b898-340a14f9b3f8" providerId="ADAL" clId="{F314BE08-8399-45A9-8D1D-9DEA87A175A3}" dt="2024-05-14T01:19:45.630" v="218" actId="1036"/>
          <ac:spMkLst>
            <pc:docMk/>
            <pc:sldMk cId="2360555447" sldId="258"/>
            <ac:spMk id="2" creationId="{3C0541C5-F94C-750F-68F1-081363C87EDC}"/>
          </ac:spMkLst>
        </pc:spChg>
        <pc:spChg chg="mod">
          <ac:chgData name="WALLACE, Olivia" userId="ec2829ce-edae-43f8-b898-340a14f9b3f8" providerId="ADAL" clId="{F314BE08-8399-45A9-8D1D-9DEA87A175A3}" dt="2024-05-14T03:03:10.505" v="690" actId="14100"/>
          <ac:spMkLst>
            <pc:docMk/>
            <pc:sldMk cId="2360555447" sldId="258"/>
            <ac:spMk id="3" creationId="{C26EA24F-B7C9-3648-4A74-A6A623DD90A2}"/>
          </ac:spMkLst>
        </pc:spChg>
        <pc:spChg chg="mod">
          <ac:chgData name="WALLACE, Olivia" userId="ec2829ce-edae-43f8-b898-340a14f9b3f8" providerId="ADAL" clId="{F314BE08-8399-45A9-8D1D-9DEA87A175A3}" dt="2024-05-14T03:03:10.505" v="690" actId="14100"/>
          <ac:spMkLst>
            <pc:docMk/>
            <pc:sldMk cId="2360555447" sldId="258"/>
            <ac:spMk id="4" creationId="{96A2C5B3-85B4-60D7-4469-07DDED8C9766}"/>
          </ac:spMkLst>
        </pc:spChg>
        <pc:spChg chg="mod">
          <ac:chgData name="WALLACE, Olivia" userId="ec2829ce-edae-43f8-b898-340a14f9b3f8" providerId="ADAL" clId="{F314BE08-8399-45A9-8D1D-9DEA87A175A3}" dt="2024-05-14T03:03:44.316" v="777" actId="1037"/>
          <ac:spMkLst>
            <pc:docMk/>
            <pc:sldMk cId="2360555447" sldId="258"/>
            <ac:spMk id="5" creationId="{B477991E-08DB-79DF-594E-0FA007B3C654}"/>
          </ac:spMkLst>
        </pc:spChg>
        <pc:spChg chg="mod">
          <ac:chgData name="WALLACE, Olivia" userId="ec2829ce-edae-43f8-b898-340a14f9b3f8" providerId="ADAL" clId="{F314BE08-8399-45A9-8D1D-9DEA87A175A3}" dt="2024-05-14T03:04:08.767" v="835" actId="1038"/>
          <ac:spMkLst>
            <pc:docMk/>
            <pc:sldMk cId="2360555447" sldId="258"/>
            <ac:spMk id="6" creationId="{06D2227E-8AFF-62EC-98CD-0444A68DFE77}"/>
          </ac:spMkLst>
        </pc:spChg>
        <pc:spChg chg="mod">
          <ac:chgData name="WALLACE, Olivia" userId="ec2829ce-edae-43f8-b898-340a14f9b3f8" providerId="ADAL" clId="{F314BE08-8399-45A9-8D1D-9DEA87A175A3}" dt="2024-05-14T03:04:05.812" v="830" actId="1038"/>
          <ac:spMkLst>
            <pc:docMk/>
            <pc:sldMk cId="2360555447" sldId="258"/>
            <ac:spMk id="7" creationId="{38978DA6-B96F-208C-E302-C1538A11171A}"/>
          </ac:spMkLst>
        </pc:spChg>
        <pc:spChg chg="mod">
          <ac:chgData name="WALLACE, Olivia" userId="ec2829ce-edae-43f8-b898-340a14f9b3f8" providerId="ADAL" clId="{F314BE08-8399-45A9-8D1D-9DEA87A175A3}" dt="2024-05-14T03:03:10.505" v="690" actId="14100"/>
          <ac:spMkLst>
            <pc:docMk/>
            <pc:sldMk cId="2360555447" sldId="258"/>
            <ac:spMk id="8" creationId="{9B7164ED-8E0B-9546-8400-15D71FCA016C}"/>
          </ac:spMkLst>
        </pc:spChg>
        <pc:spChg chg="mod">
          <ac:chgData name="WALLACE, Olivia" userId="ec2829ce-edae-43f8-b898-340a14f9b3f8" providerId="ADAL" clId="{F314BE08-8399-45A9-8D1D-9DEA87A175A3}" dt="2024-05-14T03:03:10.505" v="690" actId="14100"/>
          <ac:spMkLst>
            <pc:docMk/>
            <pc:sldMk cId="2360555447" sldId="258"/>
            <ac:spMk id="9" creationId="{23059465-7ED0-C094-CB8F-9FC01643AFA9}"/>
          </ac:spMkLst>
        </pc:spChg>
        <pc:spChg chg="mod">
          <ac:chgData name="WALLACE, Olivia" userId="ec2829ce-edae-43f8-b898-340a14f9b3f8" providerId="ADAL" clId="{F314BE08-8399-45A9-8D1D-9DEA87A175A3}" dt="2024-05-14T03:03:10.505" v="690" actId="14100"/>
          <ac:spMkLst>
            <pc:docMk/>
            <pc:sldMk cId="2360555447" sldId="258"/>
            <ac:spMk id="10" creationId="{89262701-2A09-C97E-4D94-FCE05B343D33}"/>
          </ac:spMkLst>
        </pc:spChg>
        <pc:spChg chg="mod">
          <ac:chgData name="WALLACE, Olivia" userId="ec2829ce-edae-43f8-b898-340a14f9b3f8" providerId="ADAL" clId="{F314BE08-8399-45A9-8D1D-9DEA87A175A3}" dt="2024-05-14T03:03:10.505" v="690" actId="14100"/>
          <ac:spMkLst>
            <pc:docMk/>
            <pc:sldMk cId="2360555447" sldId="258"/>
            <ac:spMk id="11" creationId="{97A27720-908F-32BA-24E2-BD0B2B59129F}"/>
          </ac:spMkLst>
        </pc:spChg>
        <pc:spChg chg="mod">
          <ac:chgData name="WALLACE, Olivia" userId="ec2829ce-edae-43f8-b898-340a14f9b3f8" providerId="ADAL" clId="{F314BE08-8399-45A9-8D1D-9DEA87A175A3}" dt="2024-05-14T03:03:33.568" v="730" actId="1037"/>
          <ac:spMkLst>
            <pc:docMk/>
            <pc:sldMk cId="2360555447" sldId="258"/>
            <ac:spMk id="12" creationId="{6630E482-EEE0-4274-D75E-19BAECFBF8BF}"/>
          </ac:spMkLst>
        </pc:spChg>
        <pc:spChg chg="mod">
          <ac:chgData name="WALLACE, Olivia" userId="ec2829ce-edae-43f8-b898-340a14f9b3f8" providerId="ADAL" clId="{F314BE08-8399-45A9-8D1D-9DEA87A175A3}" dt="2024-05-14T03:03:37.248" v="747" actId="1037"/>
          <ac:spMkLst>
            <pc:docMk/>
            <pc:sldMk cId="2360555447" sldId="258"/>
            <ac:spMk id="13" creationId="{ED1833F6-FF5F-6408-EFCF-A1469E00309C}"/>
          </ac:spMkLst>
        </pc:spChg>
        <pc:spChg chg="mod">
          <ac:chgData name="WALLACE, Olivia" userId="ec2829ce-edae-43f8-b898-340a14f9b3f8" providerId="ADAL" clId="{F314BE08-8399-45A9-8D1D-9DEA87A175A3}" dt="2024-05-14T03:04:08.767" v="835" actId="1038"/>
          <ac:spMkLst>
            <pc:docMk/>
            <pc:sldMk cId="2360555447" sldId="258"/>
            <ac:spMk id="14" creationId="{B0581773-65F5-EA0E-C827-73E330E10335}"/>
          </ac:spMkLst>
        </pc:spChg>
        <pc:spChg chg="mod">
          <ac:chgData name="WALLACE, Olivia" userId="ec2829ce-edae-43f8-b898-340a14f9b3f8" providerId="ADAL" clId="{F314BE08-8399-45A9-8D1D-9DEA87A175A3}" dt="2024-05-14T03:03:37.248" v="747" actId="1037"/>
          <ac:spMkLst>
            <pc:docMk/>
            <pc:sldMk cId="2360555447" sldId="258"/>
            <ac:spMk id="15" creationId="{77E23A5C-3D4D-98A5-3981-AA930326A5ED}"/>
          </ac:spMkLst>
        </pc:spChg>
        <pc:spChg chg="mod">
          <ac:chgData name="WALLACE, Olivia" userId="ec2829ce-edae-43f8-b898-340a14f9b3f8" providerId="ADAL" clId="{F314BE08-8399-45A9-8D1D-9DEA87A175A3}" dt="2024-05-14T03:03:44.316" v="777" actId="1037"/>
          <ac:spMkLst>
            <pc:docMk/>
            <pc:sldMk cId="2360555447" sldId="258"/>
            <ac:spMk id="16" creationId="{E81F1DCC-8778-0A26-8B3C-FE889DBE1272}"/>
          </ac:spMkLst>
        </pc:spChg>
        <pc:spChg chg="mod">
          <ac:chgData name="WALLACE, Olivia" userId="ec2829ce-edae-43f8-b898-340a14f9b3f8" providerId="ADAL" clId="{F314BE08-8399-45A9-8D1D-9DEA87A175A3}" dt="2024-05-14T03:04:08.767" v="835" actId="1038"/>
          <ac:spMkLst>
            <pc:docMk/>
            <pc:sldMk cId="2360555447" sldId="258"/>
            <ac:spMk id="17" creationId="{1E7EAB1E-AE55-D40F-D01A-EE4B920AC489}"/>
          </ac:spMkLst>
        </pc:spChg>
        <pc:spChg chg="mod">
          <ac:chgData name="WALLACE, Olivia" userId="ec2829ce-edae-43f8-b898-340a14f9b3f8" providerId="ADAL" clId="{F314BE08-8399-45A9-8D1D-9DEA87A175A3}" dt="2024-05-14T03:04:29.744" v="847" actId="1038"/>
          <ac:spMkLst>
            <pc:docMk/>
            <pc:sldMk cId="2360555447" sldId="258"/>
            <ac:spMk id="18" creationId="{84676AC3-334D-F798-9607-E4EED9185161}"/>
          </ac:spMkLst>
        </pc:spChg>
        <pc:spChg chg="mod">
          <ac:chgData name="WALLACE, Olivia" userId="ec2829ce-edae-43f8-b898-340a14f9b3f8" providerId="ADAL" clId="{F314BE08-8399-45A9-8D1D-9DEA87A175A3}" dt="2024-05-14T03:04:05.812" v="830" actId="1038"/>
          <ac:spMkLst>
            <pc:docMk/>
            <pc:sldMk cId="2360555447" sldId="258"/>
            <ac:spMk id="19" creationId="{EC38DDD2-BF20-ED09-8231-FC9165D611C9}"/>
          </ac:spMkLst>
        </pc:spChg>
        <pc:spChg chg="mod">
          <ac:chgData name="WALLACE, Olivia" userId="ec2829ce-edae-43f8-b898-340a14f9b3f8" providerId="ADAL" clId="{F314BE08-8399-45A9-8D1D-9DEA87A175A3}" dt="2024-05-14T03:03:57.128" v="807" actId="1037"/>
          <ac:spMkLst>
            <pc:docMk/>
            <pc:sldMk cId="2360555447" sldId="258"/>
            <ac:spMk id="20" creationId="{44EE09E9-0FD0-670A-459D-8FAA0EA98890}"/>
          </ac:spMkLst>
        </pc:spChg>
        <pc:spChg chg="mod">
          <ac:chgData name="WALLACE, Olivia" userId="ec2829ce-edae-43f8-b898-340a14f9b3f8" providerId="ADAL" clId="{F314BE08-8399-45A9-8D1D-9DEA87A175A3}" dt="2024-05-14T03:03:40.875" v="764" actId="1037"/>
          <ac:spMkLst>
            <pc:docMk/>
            <pc:sldMk cId="2360555447" sldId="258"/>
            <ac:spMk id="21" creationId="{5F2933D4-744E-D41D-C394-BE457E4F13D9}"/>
          </ac:spMkLst>
        </pc:spChg>
        <pc:spChg chg="mod">
          <ac:chgData name="WALLACE, Olivia" userId="ec2829ce-edae-43f8-b898-340a14f9b3f8" providerId="ADAL" clId="{F314BE08-8399-45A9-8D1D-9DEA87A175A3}" dt="2024-05-14T03:04:05.812" v="830" actId="1038"/>
          <ac:spMkLst>
            <pc:docMk/>
            <pc:sldMk cId="2360555447" sldId="258"/>
            <ac:spMk id="22" creationId="{F4915F1D-ABE7-F51F-3AF4-4023E156B930}"/>
          </ac:spMkLst>
        </pc:spChg>
        <pc:spChg chg="mod">
          <ac:chgData name="WALLACE, Olivia" userId="ec2829ce-edae-43f8-b898-340a14f9b3f8" providerId="ADAL" clId="{F314BE08-8399-45A9-8D1D-9DEA87A175A3}" dt="2024-05-14T03:04:05.812" v="830" actId="1038"/>
          <ac:spMkLst>
            <pc:docMk/>
            <pc:sldMk cId="2360555447" sldId="258"/>
            <ac:spMk id="23" creationId="{60475A43-572C-3E09-FBF9-BD4432508292}"/>
          </ac:spMkLst>
        </pc:spChg>
        <pc:spChg chg="mod">
          <ac:chgData name="WALLACE, Olivia" userId="ec2829ce-edae-43f8-b898-340a14f9b3f8" providerId="ADAL" clId="{F314BE08-8399-45A9-8D1D-9DEA87A175A3}" dt="2024-05-14T01:19:45.630" v="218" actId="1036"/>
          <ac:spMkLst>
            <pc:docMk/>
            <pc:sldMk cId="2360555447" sldId="258"/>
            <ac:spMk id="24" creationId="{01384C6F-B91C-2D1A-256F-39799E7EA326}"/>
          </ac:spMkLst>
        </pc:spChg>
        <pc:spChg chg="mod">
          <ac:chgData name="WALLACE, Olivia" userId="ec2829ce-edae-43f8-b898-340a14f9b3f8" providerId="ADAL" clId="{F314BE08-8399-45A9-8D1D-9DEA87A175A3}" dt="2024-05-14T01:19:45.630" v="218" actId="1036"/>
          <ac:spMkLst>
            <pc:docMk/>
            <pc:sldMk cId="2360555447" sldId="258"/>
            <ac:spMk id="25" creationId="{EE2175CB-184A-C0E2-AFCF-0D0C044C59C3}"/>
          </ac:spMkLst>
        </pc:spChg>
        <pc:spChg chg="mod">
          <ac:chgData name="WALLACE, Olivia" userId="ec2829ce-edae-43f8-b898-340a14f9b3f8" providerId="ADAL" clId="{F314BE08-8399-45A9-8D1D-9DEA87A175A3}" dt="2024-05-14T03:03:16.837" v="709" actId="1038"/>
          <ac:spMkLst>
            <pc:docMk/>
            <pc:sldMk cId="2360555447" sldId="258"/>
            <ac:spMk id="26" creationId="{F6C411E8-03B5-17AE-6505-37849BE235E1}"/>
          </ac:spMkLst>
        </pc:spChg>
        <pc:spChg chg="mod">
          <ac:chgData name="WALLACE, Olivia" userId="ec2829ce-edae-43f8-b898-340a14f9b3f8" providerId="ADAL" clId="{F314BE08-8399-45A9-8D1D-9DEA87A175A3}" dt="2024-05-14T03:03:16.837" v="709" actId="1038"/>
          <ac:spMkLst>
            <pc:docMk/>
            <pc:sldMk cId="2360555447" sldId="258"/>
            <ac:spMk id="27" creationId="{37A744C9-4494-9F6B-D84E-29DB84CE66CE}"/>
          </ac:spMkLst>
        </pc:spChg>
        <pc:spChg chg="mod">
          <ac:chgData name="WALLACE, Olivia" userId="ec2829ce-edae-43f8-b898-340a14f9b3f8" providerId="ADAL" clId="{F314BE08-8399-45A9-8D1D-9DEA87A175A3}" dt="2024-05-14T03:03:16.837" v="709" actId="1038"/>
          <ac:spMkLst>
            <pc:docMk/>
            <pc:sldMk cId="2360555447" sldId="258"/>
            <ac:spMk id="28" creationId="{52C94763-678D-692B-A059-86AA0ADBBB2D}"/>
          </ac:spMkLst>
        </pc:spChg>
        <pc:spChg chg="mod">
          <ac:chgData name="WALLACE, Olivia" userId="ec2829ce-edae-43f8-b898-340a14f9b3f8" providerId="ADAL" clId="{F314BE08-8399-45A9-8D1D-9DEA87A175A3}" dt="2024-05-14T03:03:16.837" v="709" actId="1038"/>
          <ac:spMkLst>
            <pc:docMk/>
            <pc:sldMk cId="2360555447" sldId="258"/>
            <ac:spMk id="29" creationId="{30216463-0633-57F1-22A0-3228B302035E}"/>
          </ac:spMkLst>
        </pc:spChg>
        <pc:spChg chg="mod">
          <ac:chgData name="WALLACE, Olivia" userId="ec2829ce-edae-43f8-b898-340a14f9b3f8" providerId="ADAL" clId="{F314BE08-8399-45A9-8D1D-9DEA87A175A3}" dt="2024-05-14T03:03:16.837" v="709" actId="1038"/>
          <ac:spMkLst>
            <pc:docMk/>
            <pc:sldMk cId="2360555447" sldId="258"/>
            <ac:spMk id="30" creationId="{EA210D56-C584-8758-AFFE-8A4ABB8B4DBC}"/>
          </ac:spMkLst>
        </pc:spChg>
        <pc:spChg chg="mod">
          <ac:chgData name="WALLACE, Olivia" userId="ec2829ce-edae-43f8-b898-340a14f9b3f8" providerId="ADAL" clId="{F314BE08-8399-45A9-8D1D-9DEA87A175A3}" dt="2024-05-14T03:03:16.837" v="709" actId="1038"/>
          <ac:spMkLst>
            <pc:docMk/>
            <pc:sldMk cId="2360555447" sldId="258"/>
            <ac:spMk id="31" creationId="{91FFB59E-E46B-6F34-4546-3F54E45C17CA}"/>
          </ac:spMkLst>
        </pc:spChg>
        <pc:spChg chg="mod">
          <ac:chgData name="WALLACE, Olivia" userId="ec2829ce-edae-43f8-b898-340a14f9b3f8" providerId="ADAL" clId="{F314BE08-8399-45A9-8D1D-9DEA87A175A3}" dt="2024-05-14T03:03:54.017" v="797" actId="1037"/>
          <ac:spMkLst>
            <pc:docMk/>
            <pc:sldMk cId="2360555447" sldId="258"/>
            <ac:spMk id="32" creationId="{E979BB7B-A49D-7133-D2AF-E2AFAC636DB3}"/>
          </ac:spMkLst>
        </pc:spChg>
        <pc:spChg chg="mod">
          <ac:chgData name="WALLACE, Olivia" userId="ec2829ce-edae-43f8-b898-340a14f9b3f8" providerId="ADAL" clId="{F314BE08-8399-45A9-8D1D-9DEA87A175A3}" dt="2024-05-14T03:04:18.859" v="838" actId="1038"/>
          <ac:spMkLst>
            <pc:docMk/>
            <pc:sldMk cId="2360555447" sldId="258"/>
            <ac:spMk id="33" creationId="{7DF7912B-D9C3-00A9-7521-31F228DAF0E0}"/>
          </ac:spMkLst>
        </pc:spChg>
        <pc:spChg chg="mod">
          <ac:chgData name="WALLACE, Olivia" userId="ec2829ce-edae-43f8-b898-340a14f9b3f8" providerId="ADAL" clId="{F314BE08-8399-45A9-8D1D-9DEA87A175A3}" dt="2024-05-14T03:04:12.447" v="836" actId="14100"/>
          <ac:spMkLst>
            <pc:docMk/>
            <pc:sldMk cId="2360555447" sldId="258"/>
            <ac:spMk id="34" creationId="{64BB69FF-C61F-EC4F-EB18-73A01565F38B}"/>
          </ac:spMkLst>
        </pc:spChg>
        <pc:spChg chg="add mod ord">
          <ac:chgData name="WALLACE, Olivia" userId="ec2829ce-edae-43f8-b898-340a14f9b3f8" providerId="ADAL" clId="{F314BE08-8399-45A9-8D1D-9DEA87A175A3}" dt="2024-05-14T01:19:39.844" v="202" actId="1035"/>
          <ac:spMkLst>
            <pc:docMk/>
            <pc:sldMk cId="2360555447" sldId="258"/>
            <ac:spMk id="37" creationId="{5876E9AA-E5A6-7E75-CAE4-2750F8802A8B}"/>
          </ac:spMkLst>
        </pc:spChg>
        <pc:spChg chg="del">
          <ac:chgData name="WALLACE, Olivia" userId="ec2829ce-edae-43f8-b898-340a14f9b3f8" providerId="ADAL" clId="{F314BE08-8399-45A9-8D1D-9DEA87A175A3}" dt="2024-05-14T01:19:11.176" v="141" actId="478"/>
          <ac:spMkLst>
            <pc:docMk/>
            <pc:sldMk cId="2360555447" sldId="258"/>
            <ac:spMk id="45" creationId="{28D64592-845C-A15B-0C92-F4B4988750AE}"/>
          </ac:spMkLst>
        </pc:spChg>
        <pc:cxnChg chg="mod">
          <ac:chgData name="WALLACE, Olivia" userId="ec2829ce-edae-43f8-b898-340a14f9b3f8" providerId="ADAL" clId="{F314BE08-8399-45A9-8D1D-9DEA87A175A3}" dt="2024-05-14T03:03:55.898" v="803" actId="1037"/>
          <ac:cxnSpMkLst>
            <pc:docMk/>
            <pc:sldMk cId="2360555447" sldId="258"/>
            <ac:cxnSpMk id="35" creationId="{F0AEE43C-6B4D-72B0-94C3-8A97D129955D}"/>
          </ac:cxnSpMkLst>
        </pc:cxnChg>
        <pc:cxnChg chg="mod">
          <ac:chgData name="WALLACE, Olivia" userId="ec2829ce-edae-43f8-b898-340a14f9b3f8" providerId="ADAL" clId="{F314BE08-8399-45A9-8D1D-9DEA87A175A3}" dt="2024-05-14T03:04:29.097" v="845" actId="1038"/>
          <ac:cxnSpMkLst>
            <pc:docMk/>
            <pc:sldMk cId="2360555447" sldId="258"/>
            <ac:cxnSpMk id="36" creationId="{7EFD70A7-5DD9-7FBD-C88E-12610865C3E5}"/>
          </ac:cxnSpMkLst>
        </pc:cxnChg>
      </pc:sldChg>
      <pc:sldChg chg="addSp delSp modSp add del mod ord setBg modClrScheme chgLayout">
        <pc:chgData name="WALLACE, Olivia" userId="ec2829ce-edae-43f8-b898-340a14f9b3f8" providerId="ADAL" clId="{F314BE08-8399-45A9-8D1D-9DEA87A175A3}" dt="2024-05-16T00:55:57.736" v="11392" actId="47"/>
        <pc:sldMkLst>
          <pc:docMk/>
          <pc:sldMk cId="1727486900" sldId="268"/>
        </pc:sldMkLst>
        <pc:spChg chg="add del mod ord">
          <ac:chgData name="WALLACE, Olivia" userId="ec2829ce-edae-43f8-b898-340a14f9b3f8" providerId="ADAL" clId="{F314BE08-8399-45A9-8D1D-9DEA87A175A3}" dt="2024-05-14T04:43:11.590" v="2619" actId="13926"/>
          <ac:spMkLst>
            <pc:docMk/>
            <pc:sldMk cId="1727486900" sldId="268"/>
            <ac:spMk id="4" creationId="{15D54973-09FA-449C-80AD-E98E7224E7A4}"/>
          </ac:spMkLst>
        </pc:spChg>
        <pc:spChg chg="mod">
          <ac:chgData name="WALLACE, Olivia" userId="ec2829ce-edae-43f8-b898-340a14f9b3f8" providerId="ADAL" clId="{F314BE08-8399-45A9-8D1D-9DEA87A175A3}" dt="2024-05-14T04:43:00.972" v="2609" actId="1036"/>
          <ac:spMkLst>
            <pc:docMk/>
            <pc:sldMk cId="1727486900" sldId="268"/>
            <ac:spMk id="27" creationId="{0C29DB33-A08A-DFB9-5940-FA548BDA80DC}"/>
          </ac:spMkLst>
        </pc:spChg>
        <pc:spChg chg="mod">
          <ac:chgData name="WALLACE, Olivia" userId="ec2829ce-edae-43f8-b898-340a14f9b3f8" providerId="ADAL" clId="{F314BE08-8399-45A9-8D1D-9DEA87A175A3}" dt="2024-05-14T04:27:48.685" v="1911" actId="20577"/>
          <ac:spMkLst>
            <pc:docMk/>
            <pc:sldMk cId="1727486900" sldId="268"/>
            <ac:spMk id="28" creationId="{CE0E5171-135D-3D40-8E1B-3D974A32C110}"/>
          </ac:spMkLst>
        </pc:spChg>
        <pc:spChg chg="mod">
          <ac:chgData name="WALLACE, Olivia" userId="ec2829ce-edae-43f8-b898-340a14f9b3f8" providerId="ADAL" clId="{F314BE08-8399-45A9-8D1D-9DEA87A175A3}" dt="2024-05-14T23:18:19.396" v="3163" actId="14100"/>
          <ac:spMkLst>
            <pc:docMk/>
            <pc:sldMk cId="1727486900" sldId="268"/>
            <ac:spMk id="29" creationId="{8C623066-518F-6C17-BC69-F4893BDC5EC4}"/>
          </ac:spMkLst>
        </pc:spChg>
        <pc:spChg chg="mod">
          <ac:chgData name="WALLACE, Olivia" userId="ec2829ce-edae-43f8-b898-340a14f9b3f8" providerId="ADAL" clId="{F314BE08-8399-45A9-8D1D-9DEA87A175A3}" dt="2024-05-14T04:43:00.972" v="2609" actId="1036"/>
          <ac:spMkLst>
            <pc:docMk/>
            <pc:sldMk cId="1727486900" sldId="268"/>
            <ac:spMk id="30" creationId="{062CC4C3-916C-6AC7-4C33-0F75EBD43702}"/>
          </ac:spMkLst>
        </pc:spChg>
        <pc:spChg chg="mod topLvl">
          <ac:chgData name="WALLACE, Olivia" userId="ec2829ce-edae-43f8-b898-340a14f9b3f8" providerId="ADAL" clId="{F314BE08-8399-45A9-8D1D-9DEA87A175A3}" dt="2024-05-14T23:17:59.429" v="3157" actId="12788"/>
          <ac:spMkLst>
            <pc:docMk/>
            <pc:sldMk cId="1727486900" sldId="268"/>
            <ac:spMk id="33" creationId="{C4DE1642-4A5F-F6B6-7E25-609F49224D43}"/>
          </ac:spMkLst>
        </pc:spChg>
        <pc:spChg chg="mod">
          <ac:chgData name="WALLACE, Olivia" userId="ec2829ce-edae-43f8-b898-340a14f9b3f8" providerId="ADAL" clId="{F314BE08-8399-45A9-8D1D-9DEA87A175A3}" dt="2024-05-14T04:27:38.721" v="1887" actId="20577"/>
          <ac:spMkLst>
            <pc:docMk/>
            <pc:sldMk cId="1727486900" sldId="268"/>
            <ac:spMk id="37" creationId="{F60391BE-550A-1F6B-5CBA-150E8A7E5693}"/>
          </ac:spMkLst>
        </pc:spChg>
        <pc:spChg chg="mod topLvl">
          <ac:chgData name="WALLACE, Olivia" userId="ec2829ce-edae-43f8-b898-340a14f9b3f8" providerId="ADAL" clId="{F314BE08-8399-45A9-8D1D-9DEA87A175A3}" dt="2024-05-14T23:18:03.161" v="3158" actId="12788"/>
          <ac:spMkLst>
            <pc:docMk/>
            <pc:sldMk cId="1727486900" sldId="268"/>
            <ac:spMk id="38" creationId="{037C0464-9D33-6ECE-0D34-E4E946CB285B}"/>
          </ac:spMkLst>
        </pc:spChg>
        <pc:spChg chg="mod topLvl">
          <ac:chgData name="WALLACE, Olivia" userId="ec2829ce-edae-43f8-b898-340a14f9b3f8" providerId="ADAL" clId="{F314BE08-8399-45A9-8D1D-9DEA87A175A3}" dt="2024-05-14T23:18:05.542" v="3159" actId="12788"/>
          <ac:spMkLst>
            <pc:docMk/>
            <pc:sldMk cId="1727486900" sldId="268"/>
            <ac:spMk id="43" creationId="{825475DB-D1C8-4EB6-4571-6450A442DA0A}"/>
          </ac:spMkLst>
        </pc:spChg>
        <pc:spChg chg="add mod">
          <ac:chgData name="WALLACE, Olivia" userId="ec2829ce-edae-43f8-b898-340a14f9b3f8" providerId="ADAL" clId="{F314BE08-8399-45A9-8D1D-9DEA87A175A3}" dt="2024-05-14T23:17:26.240" v="3140" actId="552"/>
          <ac:spMkLst>
            <pc:docMk/>
            <pc:sldMk cId="1727486900" sldId="268"/>
            <ac:spMk id="44" creationId="{BB43D200-85DF-C2C5-69A0-5EA9D9FBAFA1}"/>
          </ac:spMkLst>
        </pc:spChg>
        <pc:spChg chg="add del mod">
          <ac:chgData name="WALLACE, Olivia" userId="ec2829ce-edae-43f8-b898-340a14f9b3f8" providerId="ADAL" clId="{F314BE08-8399-45A9-8D1D-9DEA87A175A3}" dt="2024-05-14T04:38:19.873" v="2390" actId="478"/>
          <ac:spMkLst>
            <pc:docMk/>
            <pc:sldMk cId="1727486900" sldId="268"/>
            <ac:spMk id="45" creationId="{67324EB3-FA10-3C3C-CC7F-D6C533DCB226}"/>
          </ac:spMkLst>
        </pc:spChg>
        <pc:spChg chg="add del mod">
          <ac:chgData name="WALLACE, Olivia" userId="ec2829ce-edae-43f8-b898-340a14f9b3f8" providerId="ADAL" clId="{F314BE08-8399-45A9-8D1D-9DEA87A175A3}" dt="2024-05-14T04:38:19.873" v="2390" actId="478"/>
          <ac:spMkLst>
            <pc:docMk/>
            <pc:sldMk cId="1727486900" sldId="268"/>
            <ac:spMk id="46" creationId="{0239CB0B-FD2F-AEFD-E5CE-F1DFE117393C}"/>
          </ac:spMkLst>
        </pc:spChg>
        <pc:spChg chg="add del mod">
          <ac:chgData name="WALLACE, Olivia" userId="ec2829ce-edae-43f8-b898-340a14f9b3f8" providerId="ADAL" clId="{F314BE08-8399-45A9-8D1D-9DEA87A175A3}" dt="2024-05-14T04:38:19.873" v="2390" actId="478"/>
          <ac:spMkLst>
            <pc:docMk/>
            <pc:sldMk cId="1727486900" sldId="268"/>
            <ac:spMk id="47" creationId="{EE82BC76-5D01-6DF4-E91C-BB8AB9436319}"/>
          </ac:spMkLst>
        </pc:spChg>
        <pc:spChg chg="add del mod">
          <ac:chgData name="WALLACE, Olivia" userId="ec2829ce-edae-43f8-b898-340a14f9b3f8" providerId="ADAL" clId="{F314BE08-8399-45A9-8D1D-9DEA87A175A3}" dt="2024-05-14T04:38:19.873" v="2390" actId="478"/>
          <ac:spMkLst>
            <pc:docMk/>
            <pc:sldMk cId="1727486900" sldId="268"/>
            <ac:spMk id="48" creationId="{27E370A3-F837-B637-D103-CFABD1DB7103}"/>
          </ac:spMkLst>
        </pc:spChg>
        <pc:spChg chg="add del mod">
          <ac:chgData name="WALLACE, Olivia" userId="ec2829ce-edae-43f8-b898-340a14f9b3f8" providerId="ADAL" clId="{F314BE08-8399-45A9-8D1D-9DEA87A175A3}" dt="2024-05-14T04:38:19.873" v="2390" actId="478"/>
          <ac:spMkLst>
            <pc:docMk/>
            <pc:sldMk cId="1727486900" sldId="268"/>
            <ac:spMk id="49" creationId="{DC498386-BC09-1677-4EB8-993DB1073C8F}"/>
          </ac:spMkLst>
        </pc:spChg>
        <pc:spChg chg="add mod">
          <ac:chgData name="WALLACE, Olivia" userId="ec2829ce-edae-43f8-b898-340a14f9b3f8" providerId="ADAL" clId="{F314BE08-8399-45A9-8D1D-9DEA87A175A3}" dt="2024-05-14T23:17:17.506" v="3139" actId="408"/>
          <ac:spMkLst>
            <pc:docMk/>
            <pc:sldMk cId="1727486900" sldId="268"/>
            <ac:spMk id="50" creationId="{AB2A5984-A432-FBEB-BFD1-ED6F46E1CFE4}"/>
          </ac:spMkLst>
        </pc:spChg>
        <pc:spChg chg="mod topLvl">
          <ac:chgData name="WALLACE, Olivia" userId="ec2829ce-edae-43f8-b898-340a14f9b3f8" providerId="ADAL" clId="{F314BE08-8399-45A9-8D1D-9DEA87A175A3}" dt="2024-05-14T23:18:07.750" v="3160" actId="12788"/>
          <ac:spMkLst>
            <pc:docMk/>
            <pc:sldMk cId="1727486900" sldId="268"/>
            <ac:spMk id="51" creationId="{AB380FF7-930B-A705-C017-1990F9B1F915}"/>
          </ac:spMkLst>
        </pc:spChg>
        <pc:spChg chg="add mod">
          <ac:chgData name="WALLACE, Olivia" userId="ec2829ce-edae-43f8-b898-340a14f9b3f8" providerId="ADAL" clId="{F314BE08-8399-45A9-8D1D-9DEA87A175A3}" dt="2024-05-14T23:17:17.506" v="3139" actId="408"/>
          <ac:spMkLst>
            <pc:docMk/>
            <pc:sldMk cId="1727486900" sldId="268"/>
            <ac:spMk id="52" creationId="{00275852-6110-7524-D520-0D4B0CFF4DEA}"/>
          </ac:spMkLst>
        </pc:spChg>
        <pc:spChg chg="add mod">
          <ac:chgData name="WALLACE, Olivia" userId="ec2829ce-edae-43f8-b898-340a14f9b3f8" providerId="ADAL" clId="{F314BE08-8399-45A9-8D1D-9DEA87A175A3}" dt="2024-05-14T23:17:17.506" v="3139" actId="408"/>
          <ac:spMkLst>
            <pc:docMk/>
            <pc:sldMk cId="1727486900" sldId="268"/>
            <ac:spMk id="53" creationId="{F4F600EF-F02C-8493-20E4-B375C344D411}"/>
          </ac:spMkLst>
        </pc:spChg>
        <pc:spChg chg="add mod">
          <ac:chgData name="WALLACE, Olivia" userId="ec2829ce-edae-43f8-b898-340a14f9b3f8" providerId="ADAL" clId="{F314BE08-8399-45A9-8D1D-9DEA87A175A3}" dt="2024-05-14T23:17:17.506" v="3139" actId="408"/>
          <ac:spMkLst>
            <pc:docMk/>
            <pc:sldMk cId="1727486900" sldId="268"/>
            <ac:spMk id="54" creationId="{7C938514-AB7A-3215-C25D-2507D85380F2}"/>
          </ac:spMkLst>
        </pc:spChg>
        <pc:spChg chg="add mod">
          <ac:chgData name="WALLACE, Olivia" userId="ec2829ce-edae-43f8-b898-340a14f9b3f8" providerId="ADAL" clId="{F314BE08-8399-45A9-8D1D-9DEA87A175A3}" dt="2024-05-14T23:17:44.164" v="3153" actId="553"/>
          <ac:spMkLst>
            <pc:docMk/>
            <pc:sldMk cId="1727486900" sldId="268"/>
            <ac:spMk id="55" creationId="{09249926-A8E2-866D-23E3-C047733058E2}"/>
          </ac:spMkLst>
        </pc:spChg>
        <pc:spChg chg="mod topLvl">
          <ac:chgData name="WALLACE, Olivia" userId="ec2829ce-edae-43f8-b898-340a14f9b3f8" providerId="ADAL" clId="{F314BE08-8399-45A9-8D1D-9DEA87A175A3}" dt="2024-05-14T01:16:43.818" v="122" actId="164"/>
          <ac:spMkLst>
            <pc:docMk/>
            <pc:sldMk cId="1727486900" sldId="268"/>
            <ac:spMk id="56" creationId="{E8E240B9-A3BC-F581-AC26-8B3941A5F028}"/>
          </ac:spMkLst>
        </pc:spChg>
        <pc:spChg chg="add mod ord">
          <ac:chgData name="WALLACE, Olivia" userId="ec2829ce-edae-43f8-b898-340a14f9b3f8" providerId="ADAL" clId="{F314BE08-8399-45A9-8D1D-9DEA87A175A3}" dt="2024-05-14T23:18:57.132" v="3167" actId="2085"/>
          <ac:spMkLst>
            <pc:docMk/>
            <pc:sldMk cId="1727486900" sldId="268"/>
            <ac:spMk id="62" creationId="{C80C5AFF-693A-662D-C73D-825B175527E9}"/>
          </ac:spMkLst>
        </pc:spChg>
        <pc:spChg chg="add mod ord">
          <ac:chgData name="WALLACE, Olivia" userId="ec2829ce-edae-43f8-b898-340a14f9b3f8" providerId="ADAL" clId="{F314BE08-8399-45A9-8D1D-9DEA87A175A3}" dt="2024-05-14T23:18:57.132" v="3167" actId="2085"/>
          <ac:spMkLst>
            <pc:docMk/>
            <pc:sldMk cId="1727486900" sldId="268"/>
            <ac:spMk id="63" creationId="{9985E283-7EEB-80FA-9296-74E5E9DD01C2}"/>
          </ac:spMkLst>
        </pc:spChg>
        <pc:spChg chg="add mod ord">
          <ac:chgData name="WALLACE, Olivia" userId="ec2829ce-edae-43f8-b898-340a14f9b3f8" providerId="ADAL" clId="{F314BE08-8399-45A9-8D1D-9DEA87A175A3}" dt="2024-05-14T23:18:57.132" v="3167" actId="2085"/>
          <ac:spMkLst>
            <pc:docMk/>
            <pc:sldMk cId="1727486900" sldId="268"/>
            <ac:spMk id="64" creationId="{E8ABB39C-0A8B-6806-690D-64D5F23B319E}"/>
          </ac:spMkLst>
        </pc:spChg>
        <pc:spChg chg="add mod ord">
          <ac:chgData name="WALLACE, Olivia" userId="ec2829ce-edae-43f8-b898-340a14f9b3f8" providerId="ADAL" clId="{F314BE08-8399-45A9-8D1D-9DEA87A175A3}" dt="2024-05-14T23:18:57.132" v="3167" actId="2085"/>
          <ac:spMkLst>
            <pc:docMk/>
            <pc:sldMk cId="1727486900" sldId="268"/>
            <ac:spMk id="65" creationId="{0A96DE1C-441D-4ED8-B9A3-6173E3157018}"/>
          </ac:spMkLst>
        </pc:spChg>
        <pc:spChg chg="del">
          <ac:chgData name="WALLACE, Olivia" userId="ec2829ce-edae-43f8-b898-340a14f9b3f8" providerId="ADAL" clId="{F314BE08-8399-45A9-8D1D-9DEA87A175A3}" dt="2024-05-14T01:11:41.926" v="34" actId="478"/>
          <ac:spMkLst>
            <pc:docMk/>
            <pc:sldMk cId="1727486900" sldId="268"/>
            <ac:spMk id="68" creationId="{AC8C4671-7303-7535-995E-318E6DAF7439}"/>
          </ac:spMkLst>
        </pc:spChg>
        <pc:spChg chg="mod">
          <ac:chgData name="WALLACE, Olivia" userId="ec2829ce-edae-43f8-b898-340a14f9b3f8" providerId="ADAL" clId="{F314BE08-8399-45A9-8D1D-9DEA87A175A3}" dt="2024-05-14T04:46:48.757" v="2666" actId="207"/>
          <ac:spMkLst>
            <pc:docMk/>
            <pc:sldMk cId="1727486900" sldId="268"/>
            <ac:spMk id="71" creationId="{DF23CB9B-4F6D-47BF-CBEA-5A22C63E5849}"/>
          </ac:spMkLst>
        </pc:spChg>
        <pc:spChg chg="mod">
          <ac:chgData name="WALLACE, Olivia" userId="ec2829ce-edae-43f8-b898-340a14f9b3f8" providerId="ADAL" clId="{F314BE08-8399-45A9-8D1D-9DEA87A175A3}" dt="2024-05-14T04:43:00.972" v="2609" actId="1036"/>
          <ac:spMkLst>
            <pc:docMk/>
            <pc:sldMk cId="1727486900" sldId="268"/>
            <ac:spMk id="72" creationId="{195D8E7A-CFC3-F51A-886D-BABAE05B9524}"/>
          </ac:spMkLst>
        </pc:spChg>
        <pc:spChg chg="mod">
          <ac:chgData name="WALLACE, Olivia" userId="ec2829ce-edae-43f8-b898-340a14f9b3f8" providerId="ADAL" clId="{F314BE08-8399-45A9-8D1D-9DEA87A175A3}" dt="2024-05-14T04:43:00.972" v="2609" actId="1036"/>
          <ac:spMkLst>
            <pc:docMk/>
            <pc:sldMk cId="1727486900" sldId="268"/>
            <ac:spMk id="73" creationId="{4AF50101-A9B4-A5BA-FD67-9D1B00941AE1}"/>
          </ac:spMkLst>
        </pc:spChg>
        <pc:spChg chg="mod">
          <ac:chgData name="WALLACE, Olivia" userId="ec2829ce-edae-43f8-b898-340a14f9b3f8" providerId="ADAL" clId="{F314BE08-8399-45A9-8D1D-9DEA87A175A3}" dt="2024-05-14T04:43:00.972" v="2609" actId="1036"/>
          <ac:spMkLst>
            <pc:docMk/>
            <pc:sldMk cId="1727486900" sldId="268"/>
            <ac:spMk id="74" creationId="{5D2CA5EC-3F9A-A628-E3E7-0289EBDE3D7F}"/>
          </ac:spMkLst>
        </pc:spChg>
        <pc:spChg chg="del mod topLvl">
          <ac:chgData name="WALLACE, Olivia" userId="ec2829ce-edae-43f8-b898-340a14f9b3f8" providerId="ADAL" clId="{F314BE08-8399-45A9-8D1D-9DEA87A175A3}" dt="2024-05-14T04:29:44.181" v="1971" actId="478"/>
          <ac:spMkLst>
            <pc:docMk/>
            <pc:sldMk cId="1727486900" sldId="268"/>
            <ac:spMk id="75" creationId="{C7339A29-0D8C-C194-EA94-452990A0C389}"/>
          </ac:spMkLst>
        </pc:spChg>
        <pc:spChg chg="mod topLvl">
          <ac:chgData name="WALLACE, Olivia" userId="ec2829ce-edae-43f8-b898-340a14f9b3f8" providerId="ADAL" clId="{F314BE08-8399-45A9-8D1D-9DEA87A175A3}" dt="2024-05-14T04:48:41.238" v="2692" actId="14100"/>
          <ac:spMkLst>
            <pc:docMk/>
            <pc:sldMk cId="1727486900" sldId="268"/>
            <ac:spMk id="76" creationId="{F6BAEF0F-D2FB-8319-CE04-0B4B10DEE057}"/>
          </ac:spMkLst>
        </pc:spChg>
        <pc:spChg chg="del mod topLvl">
          <ac:chgData name="WALLACE, Olivia" userId="ec2829ce-edae-43f8-b898-340a14f9b3f8" providerId="ADAL" clId="{F314BE08-8399-45A9-8D1D-9DEA87A175A3}" dt="2024-05-14T04:29:46.552" v="1972" actId="478"/>
          <ac:spMkLst>
            <pc:docMk/>
            <pc:sldMk cId="1727486900" sldId="268"/>
            <ac:spMk id="77" creationId="{5020D515-B7A5-C05C-96D9-095F06898423}"/>
          </ac:spMkLst>
        </pc:spChg>
        <pc:spChg chg="mod topLvl">
          <ac:chgData name="WALLACE, Olivia" userId="ec2829ce-edae-43f8-b898-340a14f9b3f8" providerId="ADAL" clId="{F314BE08-8399-45A9-8D1D-9DEA87A175A3}" dt="2024-05-14T04:48:46.469" v="2693" actId="20577"/>
          <ac:spMkLst>
            <pc:docMk/>
            <pc:sldMk cId="1727486900" sldId="268"/>
            <ac:spMk id="78" creationId="{BB02F23A-D7B1-5303-7A27-5F0F28ED7FC1}"/>
          </ac:spMkLst>
        </pc:spChg>
        <pc:spChg chg="del mod topLvl">
          <ac:chgData name="WALLACE, Olivia" userId="ec2829ce-edae-43f8-b898-340a14f9b3f8" providerId="ADAL" clId="{F314BE08-8399-45A9-8D1D-9DEA87A175A3}" dt="2024-05-14T04:29:50.765" v="1974" actId="478"/>
          <ac:spMkLst>
            <pc:docMk/>
            <pc:sldMk cId="1727486900" sldId="268"/>
            <ac:spMk id="79" creationId="{CD24CF4C-50BE-DD82-84E1-B8D1C958B8B2}"/>
          </ac:spMkLst>
        </pc:spChg>
        <pc:spChg chg="mod topLvl">
          <ac:chgData name="WALLACE, Olivia" userId="ec2829ce-edae-43f8-b898-340a14f9b3f8" providerId="ADAL" clId="{F314BE08-8399-45A9-8D1D-9DEA87A175A3}" dt="2024-05-14T04:48:48.261" v="2694" actId="20577"/>
          <ac:spMkLst>
            <pc:docMk/>
            <pc:sldMk cId="1727486900" sldId="268"/>
            <ac:spMk id="80" creationId="{B5AF3798-E749-EB78-3710-75DBDF843672}"/>
          </ac:spMkLst>
        </pc:spChg>
        <pc:spChg chg="del mod topLvl">
          <ac:chgData name="WALLACE, Olivia" userId="ec2829ce-edae-43f8-b898-340a14f9b3f8" providerId="ADAL" clId="{F314BE08-8399-45A9-8D1D-9DEA87A175A3}" dt="2024-05-14T04:29:48.921" v="1973" actId="478"/>
          <ac:spMkLst>
            <pc:docMk/>
            <pc:sldMk cId="1727486900" sldId="268"/>
            <ac:spMk id="81" creationId="{0CFE6EF9-0BE9-0139-05D8-5E603AC041E9}"/>
          </ac:spMkLst>
        </pc:spChg>
        <pc:spChg chg="mod topLvl">
          <ac:chgData name="WALLACE, Olivia" userId="ec2829ce-edae-43f8-b898-340a14f9b3f8" providerId="ADAL" clId="{F314BE08-8399-45A9-8D1D-9DEA87A175A3}" dt="2024-05-14T04:48:24.075" v="2687" actId="404"/>
          <ac:spMkLst>
            <pc:docMk/>
            <pc:sldMk cId="1727486900" sldId="268"/>
            <ac:spMk id="82" creationId="{9B6B5065-2B06-E352-3343-5AE603EB3420}"/>
          </ac:spMkLst>
        </pc:spChg>
        <pc:spChg chg="mod">
          <ac:chgData name="WALLACE, Olivia" userId="ec2829ce-edae-43f8-b898-340a14f9b3f8" providerId="ADAL" clId="{F314BE08-8399-45A9-8D1D-9DEA87A175A3}" dt="2024-05-14T04:47:10.747" v="2668" actId="207"/>
          <ac:spMkLst>
            <pc:docMk/>
            <pc:sldMk cId="1727486900" sldId="268"/>
            <ac:spMk id="83" creationId="{63600192-578A-67B9-9654-DB8405731DF9}"/>
          </ac:spMkLst>
        </pc:spChg>
        <pc:spChg chg="del mod">
          <ac:chgData name="WALLACE, Olivia" userId="ec2829ce-edae-43f8-b898-340a14f9b3f8" providerId="ADAL" clId="{F314BE08-8399-45A9-8D1D-9DEA87A175A3}" dt="2024-05-14T04:44:00.146" v="2626" actId="478"/>
          <ac:spMkLst>
            <pc:docMk/>
            <pc:sldMk cId="1727486900" sldId="268"/>
            <ac:spMk id="90" creationId="{F9042E0E-0752-AA08-E9B3-B8C42701F9B9}"/>
          </ac:spMkLst>
        </pc:spChg>
        <pc:grpChg chg="del mod">
          <ac:chgData name="WALLACE, Olivia" userId="ec2829ce-edae-43f8-b898-340a14f9b3f8" providerId="ADAL" clId="{F314BE08-8399-45A9-8D1D-9DEA87A175A3}" dt="2024-05-14T04:31:15.186" v="2008" actId="478"/>
          <ac:grpSpMkLst>
            <pc:docMk/>
            <pc:sldMk cId="1727486900" sldId="268"/>
            <ac:grpSpMk id="2" creationId="{659B0E6F-04BF-181C-61E0-A0F41BF5E01B}"/>
          </ac:grpSpMkLst>
        </pc:grpChg>
        <pc:grpChg chg="add del mod">
          <ac:chgData name="WALLACE, Olivia" userId="ec2829ce-edae-43f8-b898-340a14f9b3f8" providerId="ADAL" clId="{F314BE08-8399-45A9-8D1D-9DEA87A175A3}" dt="2024-05-14T04:28:53.635" v="1962" actId="478"/>
          <ac:grpSpMkLst>
            <pc:docMk/>
            <pc:sldMk cId="1727486900" sldId="268"/>
            <ac:grpSpMk id="17" creationId="{A3A84933-89BC-A64A-F3D9-6F87A515C944}"/>
          </ac:grpSpMkLst>
        </pc:grpChg>
        <pc:grpChg chg="add del mod">
          <ac:chgData name="WALLACE, Olivia" userId="ec2829ce-edae-43f8-b898-340a14f9b3f8" providerId="ADAL" clId="{F314BE08-8399-45A9-8D1D-9DEA87A175A3}" dt="2024-05-14T04:28:55.667" v="1963" actId="478"/>
          <ac:grpSpMkLst>
            <pc:docMk/>
            <pc:sldMk cId="1727486900" sldId="268"/>
            <ac:grpSpMk id="18" creationId="{83229ADD-CF5F-7C53-D5ED-8B04A27D67F5}"/>
          </ac:grpSpMkLst>
        </pc:grpChg>
        <pc:grpChg chg="add del mod">
          <ac:chgData name="WALLACE, Olivia" userId="ec2829ce-edae-43f8-b898-340a14f9b3f8" providerId="ADAL" clId="{F314BE08-8399-45A9-8D1D-9DEA87A175A3}" dt="2024-05-14T04:28:57.716" v="1964" actId="478"/>
          <ac:grpSpMkLst>
            <pc:docMk/>
            <pc:sldMk cId="1727486900" sldId="268"/>
            <ac:grpSpMk id="19" creationId="{8E044278-FF97-A9C6-DBF6-5CF1AF7C2E5C}"/>
          </ac:grpSpMkLst>
        </pc:grpChg>
        <pc:grpChg chg="add del mod">
          <ac:chgData name="WALLACE, Olivia" userId="ec2829ce-edae-43f8-b898-340a14f9b3f8" providerId="ADAL" clId="{F314BE08-8399-45A9-8D1D-9DEA87A175A3}" dt="2024-05-14T04:28:59.275" v="1965" actId="478"/>
          <ac:grpSpMkLst>
            <pc:docMk/>
            <pc:sldMk cId="1727486900" sldId="268"/>
            <ac:grpSpMk id="20" creationId="{1B3532E3-0037-082F-0076-A3F87AC08288}"/>
          </ac:grpSpMkLst>
        </pc:grpChg>
        <pc:grpChg chg="add del mod">
          <ac:chgData name="WALLACE, Olivia" userId="ec2829ce-edae-43f8-b898-340a14f9b3f8" providerId="ADAL" clId="{F314BE08-8399-45A9-8D1D-9DEA87A175A3}" dt="2024-05-14T04:27:05.022" v="1822" actId="478"/>
          <ac:grpSpMkLst>
            <pc:docMk/>
            <pc:sldMk cId="1727486900" sldId="268"/>
            <ac:grpSpMk id="21" creationId="{E055AD52-E276-CCAC-6EBA-BD0C93C99BA7}"/>
          </ac:grpSpMkLst>
        </pc:grpChg>
        <pc:grpChg chg="del mod">
          <ac:chgData name="WALLACE, Olivia" userId="ec2829ce-edae-43f8-b898-340a14f9b3f8" providerId="ADAL" clId="{F314BE08-8399-45A9-8D1D-9DEA87A175A3}" dt="2024-05-14T04:31:15.186" v="2008" actId="478"/>
          <ac:grpSpMkLst>
            <pc:docMk/>
            <pc:sldMk cId="1727486900" sldId="268"/>
            <ac:grpSpMk id="23" creationId="{39624F25-DEAB-3438-9D1D-9E6A5CFE6BFC}"/>
          </ac:grpSpMkLst>
        </pc:grpChg>
        <pc:grpChg chg="del mod">
          <ac:chgData name="WALLACE, Olivia" userId="ec2829ce-edae-43f8-b898-340a14f9b3f8" providerId="ADAL" clId="{F314BE08-8399-45A9-8D1D-9DEA87A175A3}" dt="2024-05-14T04:31:15.186" v="2008" actId="478"/>
          <ac:grpSpMkLst>
            <pc:docMk/>
            <pc:sldMk cId="1727486900" sldId="268"/>
            <ac:grpSpMk id="26" creationId="{861F32C8-D009-20C4-2C4B-F8007BE89D7D}"/>
          </ac:grpSpMkLst>
        </pc:grpChg>
        <pc:grpChg chg="del mod">
          <ac:chgData name="WALLACE, Olivia" userId="ec2829ce-edae-43f8-b898-340a14f9b3f8" providerId="ADAL" clId="{F314BE08-8399-45A9-8D1D-9DEA87A175A3}" dt="2024-05-14T04:31:15.186" v="2008" actId="478"/>
          <ac:grpSpMkLst>
            <pc:docMk/>
            <pc:sldMk cId="1727486900" sldId="268"/>
            <ac:grpSpMk id="32" creationId="{9D3FEB70-80D1-A51C-8622-71D5D766EC19}"/>
          </ac:grpSpMkLst>
        </pc:grpChg>
        <pc:grpChg chg="del mod">
          <ac:chgData name="WALLACE, Olivia" userId="ec2829ce-edae-43f8-b898-340a14f9b3f8" providerId="ADAL" clId="{F314BE08-8399-45A9-8D1D-9DEA87A175A3}" dt="2024-05-14T04:31:15.186" v="2008" actId="478"/>
          <ac:grpSpMkLst>
            <pc:docMk/>
            <pc:sldMk cId="1727486900" sldId="268"/>
            <ac:grpSpMk id="36" creationId="{8F5D13A9-22C7-ECBE-FD4A-FEC1688D8898}"/>
          </ac:grpSpMkLst>
        </pc:grpChg>
        <pc:grpChg chg="del mod">
          <ac:chgData name="WALLACE, Olivia" userId="ec2829ce-edae-43f8-b898-340a14f9b3f8" providerId="ADAL" clId="{F314BE08-8399-45A9-8D1D-9DEA87A175A3}" dt="2024-05-14T04:31:15.186" v="2008" actId="478"/>
          <ac:grpSpMkLst>
            <pc:docMk/>
            <pc:sldMk cId="1727486900" sldId="268"/>
            <ac:grpSpMk id="40" creationId="{A4DC0048-7BE9-F09E-1B94-CBB01D901335}"/>
          </ac:grpSpMkLst>
        </pc:grpChg>
        <pc:grpChg chg="del">
          <ac:chgData name="WALLACE, Olivia" userId="ec2829ce-edae-43f8-b898-340a14f9b3f8" providerId="ADAL" clId="{F314BE08-8399-45A9-8D1D-9DEA87A175A3}" dt="2024-05-14T01:13:34.701" v="69" actId="478"/>
          <ac:grpSpMkLst>
            <pc:docMk/>
            <pc:sldMk cId="1727486900" sldId="268"/>
            <ac:grpSpMk id="58" creationId="{321DB912-5BBE-46A7-19B6-05355A8BF8D6}"/>
          </ac:grpSpMkLst>
        </pc:grpChg>
        <pc:grpChg chg="add mod">
          <ac:chgData name="WALLACE, Olivia" userId="ec2829ce-edae-43f8-b898-340a14f9b3f8" providerId="ADAL" clId="{F314BE08-8399-45A9-8D1D-9DEA87A175A3}" dt="2024-05-14T04:45:51.237" v="2655" actId="164"/>
          <ac:grpSpMkLst>
            <pc:docMk/>
            <pc:sldMk cId="1727486900" sldId="268"/>
            <ac:grpSpMk id="66" creationId="{B89509FA-794A-03D3-A75C-39D252222CB8}"/>
          </ac:grpSpMkLst>
        </pc:grpChg>
        <pc:grpChg chg="add mod">
          <ac:chgData name="WALLACE, Olivia" userId="ec2829ce-edae-43f8-b898-340a14f9b3f8" providerId="ADAL" clId="{F314BE08-8399-45A9-8D1D-9DEA87A175A3}" dt="2024-05-14T04:45:50.895" v="2654" actId="164"/>
          <ac:grpSpMkLst>
            <pc:docMk/>
            <pc:sldMk cId="1727486900" sldId="268"/>
            <ac:grpSpMk id="67" creationId="{8A935FE3-8F08-35D6-0E57-AEB0BEC1B1A1}"/>
          </ac:grpSpMkLst>
        </pc:grpChg>
        <pc:grpChg chg="add mod">
          <ac:chgData name="WALLACE, Olivia" userId="ec2829ce-edae-43f8-b898-340a14f9b3f8" providerId="ADAL" clId="{F314BE08-8399-45A9-8D1D-9DEA87A175A3}" dt="2024-05-14T04:45:50.559" v="2653" actId="164"/>
          <ac:grpSpMkLst>
            <pc:docMk/>
            <pc:sldMk cId="1727486900" sldId="268"/>
            <ac:grpSpMk id="69" creationId="{13A71CA9-6536-535C-402D-7D61BF2D980E}"/>
          </ac:grpSpMkLst>
        </pc:grpChg>
        <pc:grpChg chg="add mod">
          <ac:chgData name="WALLACE, Olivia" userId="ec2829ce-edae-43f8-b898-340a14f9b3f8" providerId="ADAL" clId="{F314BE08-8399-45A9-8D1D-9DEA87A175A3}" dt="2024-05-14T04:45:50.198" v="2652" actId="164"/>
          <ac:grpSpMkLst>
            <pc:docMk/>
            <pc:sldMk cId="1727486900" sldId="268"/>
            <ac:grpSpMk id="84" creationId="{490F99E7-C4CD-F897-0F90-74BEFEE01AEF}"/>
          </ac:grpSpMkLst>
        </pc:grpChg>
        <pc:grpChg chg="add del mod">
          <ac:chgData name="WALLACE, Olivia" userId="ec2829ce-edae-43f8-b898-340a14f9b3f8" providerId="ADAL" clId="{F314BE08-8399-45A9-8D1D-9DEA87A175A3}" dt="2024-05-14T01:13:26.662" v="65" actId="478"/>
          <ac:grpSpMkLst>
            <pc:docMk/>
            <pc:sldMk cId="1727486900" sldId="268"/>
            <ac:grpSpMk id="101" creationId="{513C9C37-0FC2-7CC9-DA16-335463AFB844}"/>
          </ac:grpSpMkLst>
        </pc:grpChg>
        <pc:grpChg chg="add del mod">
          <ac:chgData name="WALLACE, Olivia" userId="ec2829ce-edae-43f8-b898-340a14f9b3f8" providerId="ADAL" clId="{F314BE08-8399-45A9-8D1D-9DEA87A175A3}" dt="2024-05-14T01:13:28.804" v="66" actId="478"/>
          <ac:grpSpMkLst>
            <pc:docMk/>
            <pc:sldMk cId="1727486900" sldId="268"/>
            <ac:grpSpMk id="102" creationId="{4362D9DB-D4FF-23B4-095D-FCD98249025F}"/>
          </ac:grpSpMkLst>
        </pc:grpChg>
        <pc:grpChg chg="add del mod">
          <ac:chgData name="WALLACE, Olivia" userId="ec2829ce-edae-43f8-b898-340a14f9b3f8" providerId="ADAL" clId="{F314BE08-8399-45A9-8D1D-9DEA87A175A3}" dt="2024-05-14T01:13:30.438" v="67" actId="478"/>
          <ac:grpSpMkLst>
            <pc:docMk/>
            <pc:sldMk cId="1727486900" sldId="268"/>
            <ac:grpSpMk id="103" creationId="{83E0252F-DC91-15F3-FFBD-DA6121322142}"/>
          </ac:grpSpMkLst>
        </pc:grpChg>
        <pc:grpChg chg="add del mod">
          <ac:chgData name="WALLACE, Olivia" userId="ec2829ce-edae-43f8-b898-340a14f9b3f8" providerId="ADAL" clId="{F314BE08-8399-45A9-8D1D-9DEA87A175A3}" dt="2024-05-14T01:13:32.556" v="68" actId="478"/>
          <ac:grpSpMkLst>
            <pc:docMk/>
            <pc:sldMk cId="1727486900" sldId="268"/>
            <ac:grpSpMk id="104" creationId="{6A4D134E-2A30-C74E-BDB3-7EA4D7031C44}"/>
          </ac:grpSpMkLst>
        </pc:grpChg>
        <pc:grpChg chg="add del mod">
          <ac:chgData name="WALLACE, Olivia" userId="ec2829ce-edae-43f8-b898-340a14f9b3f8" providerId="ADAL" clId="{F314BE08-8399-45A9-8D1D-9DEA87A175A3}" dt="2024-05-14T01:13:36.154" v="70" actId="478"/>
          <ac:grpSpMkLst>
            <pc:docMk/>
            <pc:sldMk cId="1727486900" sldId="268"/>
            <ac:grpSpMk id="105" creationId="{781F395F-E4A7-F149-783C-1CF73D27B6FD}"/>
          </ac:grpSpMkLst>
        </pc:grpChg>
        <pc:grpChg chg="del mod">
          <ac:chgData name="WALLACE, Olivia" userId="ec2829ce-edae-43f8-b898-340a14f9b3f8" providerId="ADAL" clId="{F314BE08-8399-45A9-8D1D-9DEA87A175A3}" dt="2024-05-14T04:29:44.181" v="1971" actId="478"/>
          <ac:grpSpMkLst>
            <pc:docMk/>
            <pc:sldMk cId="1727486900" sldId="268"/>
            <ac:grpSpMk id="106" creationId="{65AA7418-0C54-DC99-6587-1D23A56228F6}"/>
          </ac:grpSpMkLst>
        </pc:grpChg>
        <pc:grpChg chg="del mod">
          <ac:chgData name="WALLACE, Olivia" userId="ec2829ce-edae-43f8-b898-340a14f9b3f8" providerId="ADAL" clId="{F314BE08-8399-45A9-8D1D-9DEA87A175A3}" dt="2024-05-14T04:29:46.552" v="1972" actId="478"/>
          <ac:grpSpMkLst>
            <pc:docMk/>
            <pc:sldMk cId="1727486900" sldId="268"/>
            <ac:grpSpMk id="107" creationId="{AB6E3A29-C623-5498-A1CA-FE9A482207D4}"/>
          </ac:grpSpMkLst>
        </pc:grpChg>
        <pc:grpChg chg="del mod">
          <ac:chgData name="WALLACE, Olivia" userId="ec2829ce-edae-43f8-b898-340a14f9b3f8" providerId="ADAL" clId="{F314BE08-8399-45A9-8D1D-9DEA87A175A3}" dt="2024-05-14T04:29:48.921" v="1973" actId="478"/>
          <ac:grpSpMkLst>
            <pc:docMk/>
            <pc:sldMk cId="1727486900" sldId="268"/>
            <ac:grpSpMk id="110" creationId="{3AA34C31-52F0-34DC-04A1-2675BF75E444}"/>
          </ac:grpSpMkLst>
        </pc:grpChg>
        <pc:grpChg chg="del mod">
          <ac:chgData name="WALLACE, Olivia" userId="ec2829ce-edae-43f8-b898-340a14f9b3f8" providerId="ADAL" clId="{F314BE08-8399-45A9-8D1D-9DEA87A175A3}" dt="2024-05-14T04:29:50.765" v="1974" actId="478"/>
          <ac:grpSpMkLst>
            <pc:docMk/>
            <pc:sldMk cId="1727486900" sldId="268"/>
            <ac:grpSpMk id="111" creationId="{8346FBDC-7238-C372-8E4A-813B6211C751}"/>
          </ac:grpSpMkLst>
        </pc:grpChg>
        <pc:picChg chg="add del mod modCrop">
          <ac:chgData name="WALLACE, Olivia" userId="ec2829ce-edae-43f8-b898-340a14f9b3f8" providerId="ADAL" clId="{F314BE08-8399-45A9-8D1D-9DEA87A175A3}" dt="2024-05-14T01:15:17.797" v="99" actId="478"/>
          <ac:picMkLst>
            <pc:docMk/>
            <pc:sldMk cId="1727486900" sldId="268"/>
            <ac:picMk id="6" creationId="{E1B0B6E0-DC47-2E7F-26A8-7A255EDE9853}"/>
          </ac:picMkLst>
        </pc:picChg>
        <pc:picChg chg="add del mod topLvl">
          <ac:chgData name="WALLACE, Olivia" userId="ec2829ce-edae-43f8-b898-340a14f9b3f8" providerId="ADAL" clId="{F314BE08-8399-45A9-8D1D-9DEA87A175A3}" dt="2024-05-14T04:28:55.667" v="1963" actId="478"/>
          <ac:picMkLst>
            <pc:docMk/>
            <pc:sldMk cId="1727486900" sldId="268"/>
            <ac:picMk id="8" creationId="{247F86A3-6578-5DD0-9FEA-86694F634E24}"/>
          </ac:picMkLst>
        </pc:picChg>
        <pc:picChg chg="add del mod topLvl">
          <ac:chgData name="WALLACE, Olivia" userId="ec2829ce-edae-43f8-b898-340a14f9b3f8" providerId="ADAL" clId="{F314BE08-8399-45A9-8D1D-9DEA87A175A3}" dt="2024-05-14T04:28:57.716" v="1964" actId="478"/>
          <ac:picMkLst>
            <pc:docMk/>
            <pc:sldMk cId="1727486900" sldId="268"/>
            <ac:picMk id="10" creationId="{18357A17-9B78-950B-9037-8585E4FF9786}"/>
          </ac:picMkLst>
        </pc:picChg>
        <pc:picChg chg="add del mod topLvl">
          <ac:chgData name="WALLACE, Olivia" userId="ec2829ce-edae-43f8-b898-340a14f9b3f8" providerId="ADAL" clId="{F314BE08-8399-45A9-8D1D-9DEA87A175A3}" dt="2024-05-14T04:28:59.275" v="1965" actId="478"/>
          <ac:picMkLst>
            <pc:docMk/>
            <pc:sldMk cId="1727486900" sldId="268"/>
            <ac:picMk id="12" creationId="{69A18E0D-8518-56CF-8CF3-97ADBC644B85}"/>
          </ac:picMkLst>
        </pc:picChg>
        <pc:picChg chg="add mod">
          <ac:chgData name="WALLACE, Olivia" userId="ec2829ce-edae-43f8-b898-340a14f9b3f8" providerId="ADAL" clId="{F314BE08-8399-45A9-8D1D-9DEA87A175A3}" dt="2024-05-14T01:16:43.818" v="122" actId="164"/>
          <ac:picMkLst>
            <pc:docMk/>
            <pc:sldMk cId="1727486900" sldId="268"/>
            <ac:picMk id="14" creationId="{4A8FBBCA-56BF-8C8B-F2D2-814028D3E349}"/>
          </ac:picMkLst>
        </pc:picChg>
        <pc:picChg chg="add del mod topLvl modCrop">
          <ac:chgData name="WALLACE, Olivia" userId="ec2829ce-edae-43f8-b898-340a14f9b3f8" providerId="ADAL" clId="{F314BE08-8399-45A9-8D1D-9DEA87A175A3}" dt="2024-05-14T04:28:53.635" v="1962" actId="478"/>
          <ac:picMkLst>
            <pc:docMk/>
            <pc:sldMk cId="1727486900" sldId="268"/>
            <ac:picMk id="16" creationId="{4E30118D-2C4C-BFC3-C641-140E823DE735}"/>
          </ac:picMkLst>
        </pc:picChg>
        <pc:picChg chg="del topLvl">
          <ac:chgData name="WALLACE, Olivia" userId="ec2829ce-edae-43f8-b898-340a14f9b3f8" providerId="ADAL" clId="{F314BE08-8399-45A9-8D1D-9DEA87A175A3}" dt="2024-05-14T01:13:36.154" v="70" actId="478"/>
          <ac:picMkLst>
            <pc:docMk/>
            <pc:sldMk cId="1727486900" sldId="268"/>
            <ac:picMk id="59" creationId="{BF762F8F-9EDD-BFBE-1DDE-CF542741883B}"/>
          </ac:picMkLst>
        </pc:picChg>
        <pc:picChg chg="del">
          <ac:chgData name="WALLACE, Olivia" userId="ec2829ce-edae-43f8-b898-340a14f9b3f8" providerId="ADAL" clId="{F314BE08-8399-45A9-8D1D-9DEA87A175A3}" dt="2024-05-14T01:13:34.701" v="69" actId="478"/>
          <ac:picMkLst>
            <pc:docMk/>
            <pc:sldMk cId="1727486900" sldId="268"/>
            <ac:picMk id="60" creationId="{C39059DD-5A31-CDFD-430D-FD73657798C9}"/>
          </ac:picMkLst>
        </pc:picChg>
        <pc:picChg chg="del topLvl">
          <ac:chgData name="WALLACE, Olivia" userId="ec2829ce-edae-43f8-b898-340a14f9b3f8" providerId="ADAL" clId="{F314BE08-8399-45A9-8D1D-9DEA87A175A3}" dt="2024-05-14T01:13:28.804" v="66" actId="478"/>
          <ac:picMkLst>
            <pc:docMk/>
            <pc:sldMk cId="1727486900" sldId="268"/>
            <ac:picMk id="70" creationId="{1E94C8F7-9890-2036-FCAD-97473D68A370}"/>
          </ac:picMkLst>
        </pc:picChg>
        <pc:picChg chg="del topLvl">
          <ac:chgData name="WALLACE, Olivia" userId="ec2829ce-edae-43f8-b898-340a14f9b3f8" providerId="ADAL" clId="{F314BE08-8399-45A9-8D1D-9DEA87A175A3}" dt="2024-05-14T01:13:32.556" v="68" actId="478"/>
          <ac:picMkLst>
            <pc:docMk/>
            <pc:sldMk cId="1727486900" sldId="268"/>
            <ac:picMk id="93" creationId="{2EDF37B4-F733-C92D-8BF0-28BB047FD2F6}"/>
          </ac:picMkLst>
        </pc:picChg>
        <pc:picChg chg="del topLvl">
          <ac:chgData name="WALLACE, Olivia" userId="ec2829ce-edae-43f8-b898-340a14f9b3f8" providerId="ADAL" clId="{F314BE08-8399-45A9-8D1D-9DEA87A175A3}" dt="2024-05-14T01:13:30.438" v="67" actId="478"/>
          <ac:picMkLst>
            <pc:docMk/>
            <pc:sldMk cId="1727486900" sldId="268"/>
            <ac:picMk id="94" creationId="{8323630B-4EAD-6E15-878E-5DC0B4828A16}"/>
          </ac:picMkLst>
        </pc:picChg>
        <pc:picChg chg="del topLvl">
          <ac:chgData name="WALLACE, Olivia" userId="ec2829ce-edae-43f8-b898-340a14f9b3f8" providerId="ADAL" clId="{F314BE08-8399-45A9-8D1D-9DEA87A175A3}" dt="2024-05-14T01:13:26.662" v="65" actId="478"/>
          <ac:picMkLst>
            <pc:docMk/>
            <pc:sldMk cId="1727486900" sldId="268"/>
            <ac:picMk id="95" creationId="{B25977FE-387E-D7E6-E00C-0B1C221EA437}"/>
          </ac:picMkLst>
        </pc:picChg>
        <pc:cxnChg chg="mod">
          <ac:chgData name="WALLACE, Olivia" userId="ec2829ce-edae-43f8-b898-340a14f9b3f8" providerId="ADAL" clId="{F314BE08-8399-45A9-8D1D-9DEA87A175A3}" dt="2024-05-14T04:47:22.287" v="2670" actId="14100"/>
          <ac:cxnSpMkLst>
            <pc:docMk/>
            <pc:sldMk cId="1727486900" sldId="268"/>
            <ac:cxnSpMk id="85" creationId="{5098E402-4481-2D8C-12D8-373BEC15D3E6}"/>
          </ac:cxnSpMkLst>
        </pc:cxnChg>
        <pc:cxnChg chg="mod">
          <ac:chgData name="WALLACE, Olivia" userId="ec2829ce-edae-43f8-b898-340a14f9b3f8" providerId="ADAL" clId="{F314BE08-8399-45A9-8D1D-9DEA87A175A3}" dt="2024-05-14T04:47:24.284" v="2671" actId="14100"/>
          <ac:cxnSpMkLst>
            <pc:docMk/>
            <pc:sldMk cId="1727486900" sldId="268"/>
            <ac:cxnSpMk id="87" creationId="{7AE3733D-060F-C2F8-9C4C-E97A6D48C2F7}"/>
          </ac:cxnSpMkLst>
        </pc:cxnChg>
        <pc:cxnChg chg="mod">
          <ac:chgData name="WALLACE, Olivia" userId="ec2829ce-edae-43f8-b898-340a14f9b3f8" providerId="ADAL" clId="{F314BE08-8399-45A9-8D1D-9DEA87A175A3}" dt="2024-05-14T04:43:00.972" v="2609" actId="1036"/>
          <ac:cxnSpMkLst>
            <pc:docMk/>
            <pc:sldMk cId="1727486900" sldId="268"/>
            <ac:cxnSpMk id="113" creationId="{117E8E87-6769-3283-06B7-79E84080AE09}"/>
          </ac:cxnSpMkLst>
        </pc:cxnChg>
      </pc:sldChg>
      <pc:sldChg chg="addSp delSp modSp mod">
        <pc:chgData name="WALLACE, Olivia" userId="ec2829ce-edae-43f8-b898-340a14f9b3f8" providerId="ADAL" clId="{F314BE08-8399-45A9-8D1D-9DEA87A175A3}" dt="2024-05-15T03:54:25.401" v="8433" actId="20577"/>
        <pc:sldMkLst>
          <pc:docMk/>
          <pc:sldMk cId="3411348517" sldId="455"/>
        </pc:sldMkLst>
        <pc:spChg chg="add del mod">
          <ac:chgData name="WALLACE, Olivia" userId="ec2829ce-edae-43f8-b898-340a14f9b3f8" providerId="ADAL" clId="{F314BE08-8399-45A9-8D1D-9DEA87A175A3}" dt="2024-05-14T03:14:56.569" v="1166" actId="478"/>
          <ac:spMkLst>
            <pc:docMk/>
            <pc:sldMk cId="3411348517" sldId="455"/>
            <ac:spMk id="3" creationId="{4C9C9CE0-7637-C731-55B4-3EFD99C25766}"/>
          </ac:spMkLst>
        </pc:spChg>
        <pc:spChg chg="mod">
          <ac:chgData name="WALLACE, Olivia" userId="ec2829ce-edae-43f8-b898-340a14f9b3f8" providerId="ADAL" clId="{F314BE08-8399-45A9-8D1D-9DEA87A175A3}" dt="2024-05-15T03:54:25.401" v="8433" actId="20577"/>
          <ac:spMkLst>
            <pc:docMk/>
            <pc:sldMk cId="3411348517" sldId="455"/>
            <ac:spMk id="6" creationId="{1D0E23C9-826C-0779-952B-18820B51153E}"/>
          </ac:spMkLst>
        </pc:spChg>
        <pc:spChg chg="mod">
          <ac:chgData name="WALLACE, Olivia" userId="ec2829ce-edae-43f8-b898-340a14f9b3f8" providerId="ADAL" clId="{F314BE08-8399-45A9-8D1D-9DEA87A175A3}" dt="2024-05-15T03:54:16.206" v="8412" actId="1035"/>
          <ac:spMkLst>
            <pc:docMk/>
            <pc:sldMk cId="3411348517" sldId="455"/>
            <ac:spMk id="7" creationId="{7A07378B-0C89-5D94-F26B-87BA673DA913}"/>
          </ac:spMkLst>
        </pc:spChg>
      </pc:sldChg>
      <pc:sldChg chg="addSp delSp modSp add del mod modClrScheme chgLayout modNotesTx">
        <pc:chgData name="WALLACE, Olivia" userId="ec2829ce-edae-43f8-b898-340a14f9b3f8" providerId="ADAL" clId="{F314BE08-8399-45A9-8D1D-9DEA87A175A3}" dt="2024-05-16T01:05:12.779" v="11455" actId="20577"/>
        <pc:sldMkLst>
          <pc:docMk/>
          <pc:sldMk cId="4168755552" sldId="461"/>
        </pc:sldMkLst>
        <pc:spChg chg="del mod ord">
          <ac:chgData name="WALLACE, Olivia" userId="ec2829ce-edae-43f8-b898-340a14f9b3f8" providerId="ADAL" clId="{F314BE08-8399-45A9-8D1D-9DEA87A175A3}" dt="2024-05-16T00:51:08.890" v="11272" actId="27636"/>
          <ac:spMkLst>
            <pc:docMk/>
            <pc:sldMk cId="4168755552" sldId="461"/>
            <ac:spMk id="3" creationId="{AE52DD31-9BD6-FC4E-6A9D-F9EB977801EE}"/>
          </ac:spMkLst>
        </pc:spChg>
        <pc:spChg chg="del mod ord">
          <ac:chgData name="WALLACE, Olivia" userId="ec2829ce-edae-43f8-b898-340a14f9b3f8" providerId="ADAL" clId="{F314BE08-8399-45A9-8D1D-9DEA87A175A3}" dt="2024-05-16T01:05:12.779" v="11455" actId="20577"/>
          <ac:spMkLst>
            <pc:docMk/>
            <pc:sldMk cId="4168755552" sldId="461"/>
            <ac:spMk id="4" creationId="{9BDB3117-BD10-038F-363F-F15D6FB02F54}"/>
          </ac:spMkLst>
        </pc:spChg>
        <pc:spChg chg="add del mod">
          <ac:chgData name="WALLACE, Olivia" userId="ec2829ce-edae-43f8-b898-340a14f9b3f8" providerId="ADAL" clId="{F314BE08-8399-45A9-8D1D-9DEA87A175A3}" dt="2024-05-16T00:50:50.017" v="11256" actId="478"/>
          <ac:spMkLst>
            <pc:docMk/>
            <pc:sldMk cId="4168755552" sldId="461"/>
            <ac:spMk id="5" creationId="{A4E8547C-4C7B-6E1F-F203-037CAF34C7A7}"/>
          </ac:spMkLst>
        </pc:spChg>
        <pc:spChg chg="add del mod">
          <ac:chgData name="WALLACE, Olivia" userId="ec2829ce-edae-43f8-b898-340a14f9b3f8" providerId="ADAL" clId="{F314BE08-8399-45A9-8D1D-9DEA87A175A3}" dt="2024-05-14T03:06:41.484" v="863" actId="478"/>
          <ac:spMkLst>
            <pc:docMk/>
            <pc:sldMk cId="4168755552" sldId="461"/>
            <ac:spMk id="5" creationId="{FEB9FF1C-9367-8C35-6830-9785A336DE05}"/>
          </ac:spMkLst>
        </pc:spChg>
        <pc:spChg chg="add del mod ord">
          <ac:chgData name="WALLACE, Olivia" userId="ec2829ce-edae-43f8-b898-340a14f9b3f8" providerId="ADAL" clId="{F314BE08-8399-45A9-8D1D-9DEA87A175A3}" dt="2024-05-14T03:07:29.075" v="879" actId="700"/>
          <ac:spMkLst>
            <pc:docMk/>
            <pc:sldMk cId="4168755552" sldId="461"/>
            <ac:spMk id="7" creationId="{BEFE4CA5-ACB7-ABCC-8A61-CF49072543AA}"/>
          </ac:spMkLst>
        </pc:spChg>
        <pc:spChg chg="add mod ord">
          <ac:chgData name="WALLACE, Olivia" userId="ec2829ce-edae-43f8-b898-340a14f9b3f8" providerId="ADAL" clId="{F314BE08-8399-45A9-8D1D-9DEA87A175A3}" dt="2024-05-15T22:40:14.621" v="10701" actId="700"/>
          <ac:spMkLst>
            <pc:docMk/>
            <pc:sldMk cId="4168755552" sldId="461"/>
            <ac:spMk id="9" creationId="{94D91B26-9D59-1A89-0521-53A982D4EC07}"/>
          </ac:spMkLst>
        </pc:spChg>
        <pc:spChg chg="add del mod">
          <ac:chgData name="WALLACE, Olivia" userId="ec2829ce-edae-43f8-b898-340a14f9b3f8" providerId="ADAL" clId="{F314BE08-8399-45A9-8D1D-9DEA87A175A3}" dt="2024-05-15T02:28:11.391" v="7905" actId="478"/>
          <ac:spMkLst>
            <pc:docMk/>
            <pc:sldMk cId="4168755552" sldId="461"/>
            <ac:spMk id="11" creationId="{3CDF8AA4-1A1C-2D66-77EE-3F31E475CD50}"/>
          </ac:spMkLst>
        </pc:spChg>
        <pc:spChg chg="add del mod">
          <ac:chgData name="WALLACE, Olivia" userId="ec2829ce-edae-43f8-b898-340a14f9b3f8" providerId="ADAL" clId="{F314BE08-8399-45A9-8D1D-9DEA87A175A3}" dt="2024-05-15T02:28:25.647" v="7937" actId="478"/>
          <ac:spMkLst>
            <pc:docMk/>
            <pc:sldMk cId="4168755552" sldId="461"/>
            <ac:spMk id="18" creationId="{6635FDDD-75D5-2958-1D0C-0C83DEBF2E97}"/>
          </ac:spMkLst>
        </pc:spChg>
        <pc:spChg chg="add mod">
          <ac:chgData name="WALLACE, Olivia" userId="ec2829ce-edae-43f8-b898-340a14f9b3f8" providerId="ADAL" clId="{F314BE08-8399-45A9-8D1D-9DEA87A175A3}" dt="2024-05-15T22:46:51.644" v="10714" actId="403"/>
          <ac:spMkLst>
            <pc:docMk/>
            <pc:sldMk cId="4168755552" sldId="461"/>
            <ac:spMk id="19" creationId="{0F841D44-5E24-7AA2-86A2-FE27FC8F3195}"/>
          </ac:spMkLst>
        </pc:spChg>
        <pc:spChg chg="add del mod">
          <ac:chgData name="WALLACE, Olivia" userId="ec2829ce-edae-43f8-b898-340a14f9b3f8" providerId="ADAL" clId="{F314BE08-8399-45A9-8D1D-9DEA87A175A3}" dt="2024-05-15T23:50:09.046" v="11092" actId="1076"/>
          <ac:spMkLst>
            <pc:docMk/>
            <pc:sldMk cId="4168755552" sldId="461"/>
            <ac:spMk id="24" creationId="{65200919-A99C-19E3-CE84-089AD61CDA23}"/>
          </ac:spMkLst>
        </pc:spChg>
        <pc:spChg chg="add del mod ord">
          <ac:chgData name="WALLACE, Olivia" userId="ec2829ce-edae-43f8-b898-340a14f9b3f8" providerId="ADAL" clId="{F314BE08-8399-45A9-8D1D-9DEA87A175A3}" dt="2024-05-15T23:47:42.672" v="11071" actId="207"/>
          <ac:spMkLst>
            <pc:docMk/>
            <pc:sldMk cId="4168755552" sldId="461"/>
            <ac:spMk id="25" creationId="{66DDD28A-68E1-4C03-2145-809BD322AF24}"/>
          </ac:spMkLst>
        </pc:spChg>
        <pc:spChg chg="add del mod ord">
          <ac:chgData name="WALLACE, Olivia" userId="ec2829ce-edae-43f8-b898-340a14f9b3f8" providerId="ADAL" clId="{F314BE08-8399-45A9-8D1D-9DEA87A175A3}" dt="2024-05-15T22:40:14.621" v="10701" actId="700"/>
          <ac:spMkLst>
            <pc:docMk/>
            <pc:sldMk cId="4168755552" sldId="461"/>
            <ac:spMk id="26" creationId="{2A1E428F-2937-AF89-CF99-4A660064261E}"/>
          </ac:spMkLst>
        </pc:spChg>
        <pc:spChg chg="add del mod ord">
          <ac:chgData name="WALLACE, Olivia" userId="ec2829ce-edae-43f8-b898-340a14f9b3f8" providerId="ADAL" clId="{F314BE08-8399-45A9-8D1D-9DEA87A175A3}" dt="2024-05-15T22:40:09.547" v="10694" actId="700"/>
          <ac:spMkLst>
            <pc:docMk/>
            <pc:sldMk cId="4168755552" sldId="461"/>
            <ac:spMk id="27" creationId="{7BC513CA-BDCE-8E32-E9B2-30480D8BCD53}"/>
          </ac:spMkLst>
        </pc:spChg>
        <pc:picChg chg="del">
          <ac:chgData name="WALLACE, Olivia" userId="ec2829ce-edae-43f8-b898-340a14f9b3f8" providerId="ADAL" clId="{F314BE08-8399-45A9-8D1D-9DEA87A175A3}" dt="2024-05-16T00:50:48.195" v="11255" actId="478"/>
          <ac:picMkLst>
            <pc:docMk/>
            <pc:sldMk cId="4168755552" sldId="461"/>
            <ac:picMk id="6" creationId="{4A658BDC-A22D-848C-6528-7095B16C58D6}"/>
          </ac:picMkLst>
        </pc:picChg>
        <pc:picChg chg="add mod modCrop">
          <ac:chgData name="WALLACE, Olivia" userId="ec2829ce-edae-43f8-b898-340a14f9b3f8" providerId="ADAL" clId="{F314BE08-8399-45A9-8D1D-9DEA87A175A3}" dt="2024-05-15T22:33:54.951" v="10581" actId="1035"/>
          <ac:picMkLst>
            <pc:docMk/>
            <pc:sldMk cId="4168755552" sldId="461"/>
            <ac:picMk id="13" creationId="{0BD9ECFC-8D87-9BE5-E7F5-4F07B50E77B5}"/>
          </ac:picMkLst>
        </pc:picChg>
        <pc:picChg chg="add del mod modCrop">
          <ac:chgData name="WALLACE, Olivia" userId="ec2829ce-edae-43f8-b898-340a14f9b3f8" providerId="ADAL" clId="{F314BE08-8399-45A9-8D1D-9DEA87A175A3}" dt="2024-05-15T02:31:24.667" v="8015" actId="21"/>
          <ac:picMkLst>
            <pc:docMk/>
            <pc:sldMk cId="4168755552" sldId="461"/>
            <ac:picMk id="15" creationId="{F2F98610-9307-6116-7355-9F13C40DFD51}"/>
          </ac:picMkLst>
        </pc:picChg>
        <pc:picChg chg="add del mod modCrop">
          <ac:chgData name="WALLACE, Olivia" userId="ec2829ce-edae-43f8-b898-340a14f9b3f8" providerId="ADAL" clId="{F314BE08-8399-45A9-8D1D-9DEA87A175A3}" dt="2024-05-15T02:31:24.667" v="8015" actId="21"/>
          <ac:picMkLst>
            <pc:docMk/>
            <pc:sldMk cId="4168755552" sldId="461"/>
            <ac:picMk id="17" creationId="{D4AAD1C8-9CC6-018C-CB54-DF1180E79E4A}"/>
          </ac:picMkLst>
        </pc:picChg>
        <pc:picChg chg="add del mod modCrop">
          <ac:chgData name="WALLACE, Olivia" userId="ec2829ce-edae-43f8-b898-340a14f9b3f8" providerId="ADAL" clId="{F314BE08-8399-45A9-8D1D-9DEA87A175A3}" dt="2024-05-15T02:30:38.963" v="8006" actId="478"/>
          <ac:picMkLst>
            <pc:docMk/>
            <pc:sldMk cId="4168755552" sldId="461"/>
            <ac:picMk id="21" creationId="{3A9C65B6-FE2F-1C4D-9D4A-F728BE90DC1E}"/>
          </ac:picMkLst>
        </pc:picChg>
        <pc:picChg chg="add mod modCrop">
          <ac:chgData name="WALLACE, Olivia" userId="ec2829ce-edae-43f8-b898-340a14f9b3f8" providerId="ADAL" clId="{F314BE08-8399-45A9-8D1D-9DEA87A175A3}" dt="2024-05-15T22:33:54.951" v="10581" actId="1035"/>
          <ac:picMkLst>
            <pc:docMk/>
            <pc:sldMk cId="4168755552" sldId="461"/>
            <ac:picMk id="23" creationId="{E0F991B0-97B9-A3D0-5D43-582784BD0BBA}"/>
          </ac:picMkLst>
        </pc:picChg>
        <pc:picChg chg="add del mod">
          <ac:chgData name="WALLACE, Olivia" userId="ec2829ce-edae-43f8-b898-340a14f9b3f8" providerId="ADAL" clId="{F314BE08-8399-45A9-8D1D-9DEA87A175A3}" dt="2024-05-15T23:50:05.191" v="11091" actId="478"/>
          <ac:picMkLst>
            <pc:docMk/>
            <pc:sldMk cId="4168755552" sldId="461"/>
            <ac:picMk id="28" creationId="{74B7DA0A-92CA-1EDE-CB46-4D5961D1D690}"/>
          </ac:picMkLst>
        </pc:picChg>
        <pc:picChg chg="add del mod">
          <ac:chgData name="WALLACE, Olivia" userId="ec2829ce-edae-43f8-b898-340a14f9b3f8" providerId="ADAL" clId="{F314BE08-8399-45A9-8D1D-9DEA87A175A3}" dt="2024-05-15T23:50:05.191" v="11091" actId="478"/>
          <ac:picMkLst>
            <pc:docMk/>
            <pc:sldMk cId="4168755552" sldId="461"/>
            <ac:picMk id="29" creationId="{D03AE288-DFEC-C7A9-71D7-93A2E0C923C3}"/>
          </ac:picMkLst>
        </pc:picChg>
        <pc:picChg chg="add del mod">
          <ac:chgData name="WALLACE, Olivia" userId="ec2829ce-edae-43f8-b898-340a14f9b3f8" providerId="ADAL" clId="{F314BE08-8399-45A9-8D1D-9DEA87A175A3}" dt="2024-05-15T23:50:05.191" v="11091" actId="478"/>
          <ac:picMkLst>
            <pc:docMk/>
            <pc:sldMk cId="4168755552" sldId="461"/>
            <ac:picMk id="30" creationId="{67AC246B-7652-9974-5B16-DEC532960C3E}"/>
          </ac:picMkLst>
        </pc:picChg>
        <pc:picChg chg="add mod">
          <ac:chgData name="WALLACE, Olivia" userId="ec2829ce-edae-43f8-b898-340a14f9b3f8" providerId="ADAL" clId="{F314BE08-8399-45A9-8D1D-9DEA87A175A3}" dt="2024-05-15T22:33:54.951" v="10581" actId="1035"/>
          <ac:picMkLst>
            <pc:docMk/>
            <pc:sldMk cId="4168755552" sldId="461"/>
            <ac:picMk id="1026" creationId="{FAED5242-FD92-6C1F-ED78-A1333F7F3AFA}"/>
          </ac:picMkLst>
        </pc:picChg>
        <pc:picChg chg="add del mod">
          <ac:chgData name="WALLACE, Olivia" userId="ec2829ce-edae-43f8-b898-340a14f9b3f8" providerId="ADAL" clId="{F314BE08-8399-45A9-8D1D-9DEA87A175A3}" dt="2024-05-15T02:11:43.348" v="7863" actId="478"/>
          <ac:picMkLst>
            <pc:docMk/>
            <pc:sldMk cId="4168755552" sldId="461"/>
            <ac:picMk id="1028" creationId="{79A2B166-2E94-9AF8-F466-F2CC6B7F3C6B}"/>
          </ac:picMkLst>
        </pc:picChg>
        <pc:picChg chg="add mod">
          <ac:chgData name="WALLACE, Olivia" userId="ec2829ce-edae-43f8-b898-340a14f9b3f8" providerId="ADAL" clId="{F314BE08-8399-45A9-8D1D-9DEA87A175A3}" dt="2024-05-15T22:33:54.951" v="10581" actId="1035"/>
          <ac:picMkLst>
            <pc:docMk/>
            <pc:sldMk cId="4168755552" sldId="461"/>
            <ac:picMk id="1030" creationId="{F25E6890-6C86-EE9C-DF48-2C92A7FDFFDD}"/>
          </ac:picMkLst>
        </pc:picChg>
        <pc:picChg chg="add mod">
          <ac:chgData name="WALLACE, Olivia" userId="ec2829ce-edae-43f8-b898-340a14f9b3f8" providerId="ADAL" clId="{F314BE08-8399-45A9-8D1D-9DEA87A175A3}" dt="2024-05-15T22:33:54.951" v="10581" actId="1035"/>
          <ac:picMkLst>
            <pc:docMk/>
            <pc:sldMk cId="4168755552" sldId="461"/>
            <ac:picMk id="1032" creationId="{36B9F97B-6EA9-D03F-21DC-A5592FC48936}"/>
          </ac:picMkLst>
        </pc:picChg>
        <pc:picChg chg="add mod">
          <ac:chgData name="WALLACE, Olivia" userId="ec2829ce-edae-43f8-b898-340a14f9b3f8" providerId="ADAL" clId="{F314BE08-8399-45A9-8D1D-9DEA87A175A3}" dt="2024-05-15T22:33:54.951" v="10581" actId="1035"/>
          <ac:picMkLst>
            <pc:docMk/>
            <pc:sldMk cId="4168755552" sldId="461"/>
            <ac:picMk id="1034" creationId="{DC7ED015-C121-94A6-1546-A10C5B66E29F}"/>
          </ac:picMkLst>
        </pc:picChg>
        <pc:picChg chg="add del mod">
          <ac:chgData name="WALLACE, Olivia" userId="ec2829ce-edae-43f8-b898-340a14f9b3f8" providerId="ADAL" clId="{F314BE08-8399-45A9-8D1D-9DEA87A175A3}" dt="2024-05-15T02:31:24.667" v="8015" actId="21"/>
          <ac:picMkLst>
            <pc:docMk/>
            <pc:sldMk cId="4168755552" sldId="461"/>
            <ac:picMk id="1036" creationId="{098FE8C9-5BE0-248D-8B1D-9F0C51E42C56}"/>
          </ac:picMkLst>
        </pc:picChg>
      </pc:sldChg>
      <pc:sldChg chg="modSp mod">
        <pc:chgData name="WALLACE, Olivia" userId="ec2829ce-edae-43f8-b898-340a14f9b3f8" providerId="ADAL" clId="{F314BE08-8399-45A9-8D1D-9DEA87A175A3}" dt="2024-05-16T00:56:05.373" v="11410" actId="20577"/>
        <pc:sldMkLst>
          <pc:docMk/>
          <pc:sldMk cId="1013540411" sldId="476"/>
        </pc:sldMkLst>
        <pc:spChg chg="mod">
          <ac:chgData name="WALLACE, Olivia" userId="ec2829ce-edae-43f8-b898-340a14f9b3f8" providerId="ADAL" clId="{F314BE08-8399-45A9-8D1D-9DEA87A175A3}" dt="2024-05-16T00:56:05.373" v="11410" actId="20577"/>
          <ac:spMkLst>
            <pc:docMk/>
            <pc:sldMk cId="1013540411" sldId="476"/>
            <ac:spMk id="3" creationId="{20A3B776-CD24-9C29-D481-7028FF6E2DB7}"/>
          </ac:spMkLst>
        </pc:spChg>
      </pc:sldChg>
      <pc:sldChg chg="addSp delSp modSp add del mod ord modNotesTx">
        <pc:chgData name="WALLACE, Olivia" userId="ec2829ce-edae-43f8-b898-340a14f9b3f8" providerId="ADAL" clId="{F314BE08-8399-45A9-8D1D-9DEA87A175A3}" dt="2024-05-16T00:55:57.736" v="11392" actId="47"/>
        <pc:sldMkLst>
          <pc:docMk/>
          <pc:sldMk cId="263587568" sldId="531"/>
        </pc:sldMkLst>
        <pc:spChg chg="add del mod">
          <ac:chgData name="WALLACE, Olivia" userId="ec2829ce-edae-43f8-b898-340a14f9b3f8" providerId="ADAL" clId="{F314BE08-8399-45A9-8D1D-9DEA87A175A3}" dt="2024-05-14T23:26:06.628" v="3294" actId="478"/>
          <ac:spMkLst>
            <pc:docMk/>
            <pc:sldMk cId="263587568" sldId="531"/>
            <ac:spMk id="2" creationId="{A8C96498-1C6F-348F-FB88-7014D5E787BC}"/>
          </ac:spMkLst>
        </pc:spChg>
        <pc:spChg chg="mod">
          <ac:chgData name="WALLACE, Olivia" userId="ec2829ce-edae-43f8-b898-340a14f9b3f8" providerId="ADAL" clId="{F314BE08-8399-45A9-8D1D-9DEA87A175A3}" dt="2024-05-14T23:30:33.923" v="3347" actId="14100"/>
          <ac:spMkLst>
            <pc:docMk/>
            <pc:sldMk cId="263587568" sldId="531"/>
            <ac:spMk id="3" creationId="{EF2A461E-47C6-8CEB-391D-F44BF55A8593}"/>
          </ac:spMkLst>
        </pc:spChg>
        <pc:spChg chg="mod">
          <ac:chgData name="WALLACE, Olivia" userId="ec2829ce-edae-43f8-b898-340a14f9b3f8" providerId="ADAL" clId="{F314BE08-8399-45A9-8D1D-9DEA87A175A3}" dt="2024-05-14T23:30:44.977" v="3353" actId="408"/>
          <ac:spMkLst>
            <pc:docMk/>
            <pc:sldMk cId="263587568" sldId="531"/>
            <ac:spMk id="4" creationId="{D2BC8373-1377-8BBC-0A19-A326C5073623}"/>
          </ac:spMkLst>
        </pc:spChg>
        <pc:spChg chg="mod">
          <ac:chgData name="WALLACE, Olivia" userId="ec2829ce-edae-43f8-b898-340a14f9b3f8" providerId="ADAL" clId="{F314BE08-8399-45A9-8D1D-9DEA87A175A3}" dt="2024-05-14T23:30:44.977" v="3353" actId="408"/>
          <ac:spMkLst>
            <pc:docMk/>
            <pc:sldMk cId="263587568" sldId="531"/>
            <ac:spMk id="5" creationId="{16048AA5-5F53-4884-62A3-7251000F62FA}"/>
          </ac:spMkLst>
        </pc:spChg>
        <pc:spChg chg="mod">
          <ac:chgData name="WALLACE, Olivia" userId="ec2829ce-edae-43f8-b898-340a14f9b3f8" providerId="ADAL" clId="{F314BE08-8399-45A9-8D1D-9DEA87A175A3}" dt="2024-05-14T23:30:41.237" v="3352" actId="553"/>
          <ac:spMkLst>
            <pc:docMk/>
            <pc:sldMk cId="263587568" sldId="531"/>
            <ac:spMk id="6" creationId="{33D447F2-74E6-EC13-AE50-5F068E1B1C08}"/>
          </ac:spMkLst>
        </pc:spChg>
        <pc:spChg chg="mod">
          <ac:chgData name="WALLACE, Olivia" userId="ec2829ce-edae-43f8-b898-340a14f9b3f8" providerId="ADAL" clId="{F314BE08-8399-45A9-8D1D-9DEA87A175A3}" dt="2024-05-14T23:28:34.004" v="3322" actId="553"/>
          <ac:spMkLst>
            <pc:docMk/>
            <pc:sldMk cId="263587568" sldId="531"/>
            <ac:spMk id="7" creationId="{07DD4DC6-3924-F85B-B4AA-18EAD4F59042}"/>
          </ac:spMkLst>
        </pc:spChg>
        <pc:spChg chg="mod">
          <ac:chgData name="WALLACE, Olivia" userId="ec2829ce-edae-43f8-b898-340a14f9b3f8" providerId="ADAL" clId="{F314BE08-8399-45A9-8D1D-9DEA87A175A3}" dt="2024-05-14T23:28:42.456" v="3324" actId="408"/>
          <ac:spMkLst>
            <pc:docMk/>
            <pc:sldMk cId="263587568" sldId="531"/>
            <ac:spMk id="8" creationId="{32702A7B-F12E-0C99-B736-A42FE46A2860}"/>
          </ac:spMkLst>
        </pc:spChg>
        <pc:spChg chg="mod">
          <ac:chgData name="WALLACE, Olivia" userId="ec2829ce-edae-43f8-b898-340a14f9b3f8" providerId="ADAL" clId="{F314BE08-8399-45A9-8D1D-9DEA87A175A3}" dt="2024-05-14T23:37:11.881" v="3597" actId="207"/>
          <ac:spMkLst>
            <pc:docMk/>
            <pc:sldMk cId="263587568" sldId="531"/>
            <ac:spMk id="9" creationId="{063681DF-B45D-EDD8-8E32-BFF4F1E2D6F3}"/>
          </ac:spMkLst>
        </pc:spChg>
        <pc:spChg chg="mod">
          <ac:chgData name="WALLACE, Olivia" userId="ec2829ce-edae-43f8-b898-340a14f9b3f8" providerId="ADAL" clId="{F314BE08-8399-45A9-8D1D-9DEA87A175A3}" dt="2024-05-14T23:28:42.456" v="3324" actId="408"/>
          <ac:spMkLst>
            <pc:docMk/>
            <pc:sldMk cId="263587568" sldId="531"/>
            <ac:spMk id="10" creationId="{D83A5E2C-9F94-A868-8C59-CEE10029CC3B}"/>
          </ac:spMkLst>
        </pc:spChg>
        <pc:spChg chg="mod">
          <ac:chgData name="WALLACE, Olivia" userId="ec2829ce-edae-43f8-b898-340a14f9b3f8" providerId="ADAL" clId="{F314BE08-8399-45A9-8D1D-9DEA87A175A3}" dt="2024-05-14T23:28:42.456" v="3324" actId="408"/>
          <ac:spMkLst>
            <pc:docMk/>
            <pc:sldMk cId="263587568" sldId="531"/>
            <ac:spMk id="11" creationId="{DF5784F8-A30D-B85F-93F3-AAC2D3DFCDC0}"/>
          </ac:spMkLst>
        </pc:spChg>
        <pc:spChg chg="mod">
          <ac:chgData name="WALLACE, Olivia" userId="ec2829ce-edae-43f8-b898-340a14f9b3f8" providerId="ADAL" clId="{F314BE08-8399-45A9-8D1D-9DEA87A175A3}" dt="2024-05-14T23:31:49.856" v="3363" actId="255"/>
          <ac:spMkLst>
            <pc:docMk/>
            <pc:sldMk cId="263587568" sldId="531"/>
            <ac:spMk id="12" creationId="{6885ACC0-A4C7-B589-5C3E-3D9324546E92}"/>
          </ac:spMkLst>
        </pc:spChg>
        <pc:spChg chg="mod">
          <ac:chgData name="WALLACE, Olivia" userId="ec2829ce-edae-43f8-b898-340a14f9b3f8" providerId="ADAL" clId="{F314BE08-8399-45A9-8D1D-9DEA87A175A3}" dt="2024-05-14T23:30:56.424" v="3356" actId="1035"/>
          <ac:spMkLst>
            <pc:docMk/>
            <pc:sldMk cId="263587568" sldId="531"/>
            <ac:spMk id="13" creationId="{ABE0D0C2-95BF-71AE-BA59-0BD6BA1DC97B}"/>
          </ac:spMkLst>
        </pc:spChg>
        <pc:spChg chg="mod">
          <ac:chgData name="WALLACE, Olivia" userId="ec2829ce-edae-43f8-b898-340a14f9b3f8" providerId="ADAL" clId="{F314BE08-8399-45A9-8D1D-9DEA87A175A3}" dt="2024-05-14T23:29:43.204" v="3335" actId="14100"/>
          <ac:spMkLst>
            <pc:docMk/>
            <pc:sldMk cId="263587568" sldId="531"/>
            <ac:spMk id="15" creationId="{F6F329B0-2DF2-8584-4848-847FFB3F6CCD}"/>
          </ac:spMkLst>
        </pc:spChg>
        <pc:spChg chg="mod">
          <ac:chgData name="WALLACE, Olivia" userId="ec2829ce-edae-43f8-b898-340a14f9b3f8" providerId="ADAL" clId="{F314BE08-8399-45A9-8D1D-9DEA87A175A3}" dt="2024-05-14T23:29:54.717" v="3340" actId="408"/>
          <ac:spMkLst>
            <pc:docMk/>
            <pc:sldMk cId="263587568" sldId="531"/>
            <ac:spMk id="16" creationId="{8BF90991-B126-AB9F-390D-CD3D27F6A8DE}"/>
          </ac:spMkLst>
        </pc:spChg>
        <pc:spChg chg="mod">
          <ac:chgData name="WALLACE, Olivia" userId="ec2829ce-edae-43f8-b898-340a14f9b3f8" providerId="ADAL" clId="{F314BE08-8399-45A9-8D1D-9DEA87A175A3}" dt="2024-05-14T23:29:54.717" v="3340" actId="408"/>
          <ac:spMkLst>
            <pc:docMk/>
            <pc:sldMk cId="263587568" sldId="531"/>
            <ac:spMk id="17" creationId="{64E5D86D-F733-3F18-3A01-96A827B8334F}"/>
          </ac:spMkLst>
        </pc:spChg>
        <pc:spChg chg="mod">
          <ac:chgData name="WALLACE, Olivia" userId="ec2829ce-edae-43f8-b898-340a14f9b3f8" providerId="ADAL" clId="{F314BE08-8399-45A9-8D1D-9DEA87A175A3}" dt="2024-05-14T23:29:50.472" v="3339" actId="553"/>
          <ac:spMkLst>
            <pc:docMk/>
            <pc:sldMk cId="263587568" sldId="531"/>
            <ac:spMk id="18" creationId="{5EA38D1C-0875-9BD6-EEE3-7EBD1F6FEC9A}"/>
          </ac:spMkLst>
        </pc:spChg>
      </pc:sldChg>
      <pc:sldChg chg="add del ord">
        <pc:chgData name="WALLACE, Olivia" userId="ec2829ce-edae-43f8-b898-340a14f9b3f8" providerId="ADAL" clId="{F314BE08-8399-45A9-8D1D-9DEA87A175A3}" dt="2024-05-14T23:20:21.819" v="3171" actId="2696"/>
        <pc:sldMkLst>
          <pc:docMk/>
          <pc:sldMk cId="276471981" sldId="533"/>
        </pc:sldMkLst>
      </pc:sldChg>
      <pc:sldChg chg="add del">
        <pc:chgData name="WALLACE, Olivia" userId="ec2829ce-edae-43f8-b898-340a14f9b3f8" providerId="ADAL" clId="{F314BE08-8399-45A9-8D1D-9DEA87A175A3}" dt="2024-05-15T01:39:25.210" v="6889" actId="2696"/>
        <pc:sldMkLst>
          <pc:docMk/>
          <pc:sldMk cId="1128827879" sldId="555"/>
        </pc:sldMkLst>
      </pc:sldChg>
      <pc:sldChg chg="addSp delSp modSp del mod ord">
        <pc:chgData name="WALLACE, Olivia" userId="ec2829ce-edae-43f8-b898-340a14f9b3f8" providerId="ADAL" clId="{F314BE08-8399-45A9-8D1D-9DEA87A175A3}" dt="2024-05-16T00:55:57.736" v="11392" actId="47"/>
        <pc:sldMkLst>
          <pc:docMk/>
          <pc:sldMk cId="323643398" sldId="567"/>
        </pc:sldMkLst>
        <pc:spChg chg="mod">
          <ac:chgData name="WALLACE, Olivia" userId="ec2829ce-edae-43f8-b898-340a14f9b3f8" providerId="ADAL" clId="{F314BE08-8399-45A9-8D1D-9DEA87A175A3}" dt="2024-05-14T03:01:51.665" v="685" actId="20577"/>
          <ac:spMkLst>
            <pc:docMk/>
            <pc:sldMk cId="323643398" sldId="567"/>
            <ac:spMk id="3" creationId="{37EE7B8B-CA8D-F3A1-A16F-B848D6786D59}"/>
          </ac:spMkLst>
        </pc:spChg>
        <pc:spChg chg="mod">
          <ac:chgData name="WALLACE, Olivia" userId="ec2829ce-edae-43f8-b898-340a14f9b3f8" providerId="ADAL" clId="{F314BE08-8399-45A9-8D1D-9DEA87A175A3}" dt="2024-05-15T01:38:25.397" v="6880" actId="207"/>
          <ac:spMkLst>
            <pc:docMk/>
            <pc:sldMk cId="323643398" sldId="567"/>
            <ac:spMk id="5" creationId="{AA034AFE-47B0-73F5-AD1A-AD2BBE427871}"/>
          </ac:spMkLst>
        </pc:spChg>
        <pc:spChg chg="mod">
          <ac:chgData name="WALLACE, Olivia" userId="ec2829ce-edae-43f8-b898-340a14f9b3f8" providerId="ADAL" clId="{F314BE08-8399-45A9-8D1D-9DEA87A175A3}" dt="2024-05-15T01:38:36.908" v="6882" actId="207"/>
          <ac:spMkLst>
            <pc:docMk/>
            <pc:sldMk cId="323643398" sldId="567"/>
            <ac:spMk id="6" creationId="{C17296B6-3AC4-29BE-59AA-95604F909A50}"/>
          </ac:spMkLst>
        </pc:spChg>
        <pc:spChg chg="mod">
          <ac:chgData name="WALLACE, Olivia" userId="ec2829ce-edae-43f8-b898-340a14f9b3f8" providerId="ADAL" clId="{F314BE08-8399-45A9-8D1D-9DEA87A175A3}" dt="2024-05-15T01:38:43.664" v="6884" actId="207"/>
          <ac:spMkLst>
            <pc:docMk/>
            <pc:sldMk cId="323643398" sldId="567"/>
            <ac:spMk id="7" creationId="{6A2B24B9-722B-D3DC-B686-D043C893CD75}"/>
          </ac:spMkLst>
        </pc:spChg>
        <pc:spChg chg="mod">
          <ac:chgData name="WALLACE, Olivia" userId="ec2829ce-edae-43f8-b898-340a14f9b3f8" providerId="ADAL" clId="{F314BE08-8399-45A9-8D1D-9DEA87A175A3}" dt="2024-05-15T01:38:09.281" v="6877" actId="196"/>
          <ac:spMkLst>
            <pc:docMk/>
            <pc:sldMk cId="323643398" sldId="567"/>
            <ac:spMk id="12" creationId="{D434FF1E-1A58-6DEF-59AE-195E9B185D4E}"/>
          </ac:spMkLst>
        </pc:spChg>
        <pc:spChg chg="mod">
          <ac:chgData name="WALLACE, Olivia" userId="ec2829ce-edae-43f8-b898-340a14f9b3f8" providerId="ADAL" clId="{F314BE08-8399-45A9-8D1D-9DEA87A175A3}" dt="2024-05-15T01:38:19.923" v="6879" actId="207"/>
          <ac:spMkLst>
            <pc:docMk/>
            <pc:sldMk cId="323643398" sldId="567"/>
            <ac:spMk id="13" creationId="{BBB086BB-A020-50ED-F43B-C8D0C07BDC1E}"/>
          </ac:spMkLst>
        </pc:spChg>
        <pc:spChg chg="mod">
          <ac:chgData name="WALLACE, Olivia" userId="ec2829ce-edae-43f8-b898-340a14f9b3f8" providerId="ADAL" clId="{F314BE08-8399-45A9-8D1D-9DEA87A175A3}" dt="2024-05-15T01:37:37.749" v="6876" actId="1035"/>
          <ac:spMkLst>
            <pc:docMk/>
            <pc:sldMk cId="323643398" sldId="567"/>
            <ac:spMk id="81" creationId="{D39EDA82-7800-7877-1224-4676EE0C1B8F}"/>
          </ac:spMkLst>
        </pc:spChg>
        <pc:picChg chg="add del mod">
          <ac:chgData name="WALLACE, Olivia" userId="ec2829ce-edae-43f8-b898-340a14f9b3f8" providerId="ADAL" clId="{F314BE08-8399-45A9-8D1D-9DEA87A175A3}" dt="2024-05-15T01:37:02.303" v="6801" actId="478"/>
          <ac:picMkLst>
            <pc:docMk/>
            <pc:sldMk cId="323643398" sldId="567"/>
            <ac:picMk id="4" creationId="{DC23336E-6D5A-B024-24E0-656E14667717}"/>
          </ac:picMkLst>
        </pc:picChg>
        <pc:cxnChg chg="mod">
          <ac:chgData name="WALLACE, Olivia" userId="ec2829ce-edae-43f8-b898-340a14f9b3f8" providerId="ADAL" clId="{F314BE08-8399-45A9-8D1D-9DEA87A175A3}" dt="2024-05-15T01:38:54.675" v="6885" actId="208"/>
          <ac:cxnSpMkLst>
            <pc:docMk/>
            <pc:sldMk cId="323643398" sldId="567"/>
            <ac:cxnSpMk id="84" creationId="{EA4BA83F-847B-A626-A2AD-06C483A92496}"/>
          </ac:cxnSpMkLst>
        </pc:cxnChg>
        <pc:cxnChg chg="mod">
          <ac:chgData name="WALLACE, Olivia" userId="ec2829ce-edae-43f8-b898-340a14f9b3f8" providerId="ADAL" clId="{F314BE08-8399-45A9-8D1D-9DEA87A175A3}" dt="2024-05-15T01:39:00.221" v="6886" actId="208"/>
          <ac:cxnSpMkLst>
            <pc:docMk/>
            <pc:sldMk cId="323643398" sldId="567"/>
            <ac:cxnSpMk id="91" creationId="{022B7471-FFCB-8472-522C-909457144E44}"/>
          </ac:cxnSpMkLst>
        </pc:cxnChg>
        <pc:cxnChg chg="mod">
          <ac:chgData name="WALLACE, Olivia" userId="ec2829ce-edae-43f8-b898-340a14f9b3f8" providerId="ADAL" clId="{F314BE08-8399-45A9-8D1D-9DEA87A175A3}" dt="2024-05-15T01:39:03.557" v="6887" actId="208"/>
          <ac:cxnSpMkLst>
            <pc:docMk/>
            <pc:sldMk cId="323643398" sldId="567"/>
            <ac:cxnSpMk id="92" creationId="{0FDDCC9C-CD74-136F-B4B0-7050EA0CFD60}"/>
          </ac:cxnSpMkLst>
        </pc:cxnChg>
        <pc:cxnChg chg="mod">
          <ac:chgData name="WALLACE, Olivia" userId="ec2829ce-edae-43f8-b898-340a14f9b3f8" providerId="ADAL" clId="{F314BE08-8399-45A9-8D1D-9DEA87A175A3}" dt="2024-05-15T01:39:07.182" v="6888" actId="208"/>
          <ac:cxnSpMkLst>
            <pc:docMk/>
            <pc:sldMk cId="323643398" sldId="567"/>
            <ac:cxnSpMk id="93" creationId="{5D7FA34B-FC10-3A5D-7577-BEAFA69852C0}"/>
          </ac:cxnSpMkLst>
        </pc:cxnChg>
      </pc:sldChg>
      <pc:sldChg chg="del ord">
        <pc:chgData name="WALLACE, Olivia" userId="ec2829ce-edae-43f8-b898-340a14f9b3f8" providerId="ADAL" clId="{F314BE08-8399-45A9-8D1D-9DEA87A175A3}" dt="2024-05-14T03:00:53.377" v="639" actId="47"/>
        <pc:sldMkLst>
          <pc:docMk/>
          <pc:sldMk cId="3179575769" sldId="577"/>
        </pc:sldMkLst>
      </pc:sldChg>
      <pc:sldChg chg="del ord">
        <pc:chgData name="WALLACE, Olivia" userId="ec2829ce-edae-43f8-b898-340a14f9b3f8" providerId="ADAL" clId="{F314BE08-8399-45A9-8D1D-9DEA87A175A3}" dt="2024-05-14T03:00:53.377" v="639" actId="47"/>
        <pc:sldMkLst>
          <pc:docMk/>
          <pc:sldMk cId="688707040" sldId="585"/>
        </pc:sldMkLst>
      </pc:sldChg>
      <pc:sldChg chg="del ord">
        <pc:chgData name="WALLACE, Olivia" userId="ec2829ce-edae-43f8-b898-340a14f9b3f8" providerId="ADAL" clId="{F314BE08-8399-45A9-8D1D-9DEA87A175A3}" dt="2024-05-14T03:00:56.570" v="640" actId="47"/>
        <pc:sldMkLst>
          <pc:docMk/>
          <pc:sldMk cId="4182550080" sldId="587"/>
        </pc:sldMkLst>
      </pc:sldChg>
      <pc:sldChg chg="del ord">
        <pc:chgData name="WALLACE, Olivia" userId="ec2829ce-edae-43f8-b898-340a14f9b3f8" providerId="ADAL" clId="{F314BE08-8399-45A9-8D1D-9DEA87A175A3}" dt="2024-05-14T03:00:56.570" v="640" actId="47"/>
        <pc:sldMkLst>
          <pc:docMk/>
          <pc:sldMk cId="1696726130" sldId="588"/>
        </pc:sldMkLst>
      </pc:sldChg>
      <pc:sldChg chg="addSp delSp modSp mod ord modNotesTx">
        <pc:chgData name="WALLACE, Olivia" userId="ec2829ce-edae-43f8-b898-340a14f9b3f8" providerId="ADAL" clId="{F314BE08-8399-45A9-8D1D-9DEA87A175A3}" dt="2024-05-16T00:55:50.494" v="11391" actId="20577"/>
        <pc:sldMkLst>
          <pc:docMk/>
          <pc:sldMk cId="2374206020" sldId="591"/>
        </pc:sldMkLst>
        <pc:spChg chg="mod">
          <ac:chgData name="WALLACE, Olivia" userId="ec2829ce-edae-43f8-b898-340a14f9b3f8" providerId="ADAL" clId="{F314BE08-8399-45A9-8D1D-9DEA87A175A3}" dt="2024-05-15T23:41:52.658" v="10994" actId="1037"/>
          <ac:spMkLst>
            <pc:docMk/>
            <pc:sldMk cId="2374206020" sldId="591"/>
            <ac:spMk id="3" creationId="{27C20E3F-6636-5FE2-6E31-4B7E0CE4CD97}"/>
          </ac:spMkLst>
        </pc:spChg>
        <pc:spChg chg="del mod">
          <ac:chgData name="WALLACE, Olivia" userId="ec2829ce-edae-43f8-b898-340a14f9b3f8" providerId="ADAL" clId="{F314BE08-8399-45A9-8D1D-9DEA87A175A3}" dt="2024-05-15T05:20:52.669" v="9001" actId="478"/>
          <ac:spMkLst>
            <pc:docMk/>
            <pc:sldMk cId="2374206020" sldId="591"/>
            <ac:spMk id="4" creationId="{D9C40184-6E0D-BEE8-B478-53DC3C4A2562}"/>
          </ac:spMkLst>
        </pc:spChg>
        <pc:spChg chg="mod">
          <ac:chgData name="WALLACE, Olivia" userId="ec2829ce-edae-43f8-b898-340a14f9b3f8" providerId="ADAL" clId="{F314BE08-8399-45A9-8D1D-9DEA87A175A3}" dt="2024-05-15T23:41:52.658" v="10994" actId="1037"/>
          <ac:spMkLst>
            <pc:docMk/>
            <pc:sldMk cId="2374206020" sldId="591"/>
            <ac:spMk id="6" creationId="{AE8C889A-AAFF-91ED-F9F2-14C60A17BE0C}"/>
          </ac:spMkLst>
        </pc:spChg>
        <pc:spChg chg="mod">
          <ac:chgData name="WALLACE, Olivia" userId="ec2829ce-edae-43f8-b898-340a14f9b3f8" providerId="ADAL" clId="{F314BE08-8399-45A9-8D1D-9DEA87A175A3}" dt="2024-05-15T23:41:52.658" v="10994" actId="1037"/>
          <ac:spMkLst>
            <pc:docMk/>
            <pc:sldMk cId="2374206020" sldId="591"/>
            <ac:spMk id="11" creationId="{B365EF8A-9EEE-5CD1-8175-BD7A0067F268}"/>
          </ac:spMkLst>
        </pc:spChg>
        <pc:spChg chg="del mod">
          <ac:chgData name="WALLACE, Olivia" userId="ec2829ce-edae-43f8-b898-340a14f9b3f8" providerId="ADAL" clId="{F314BE08-8399-45A9-8D1D-9DEA87A175A3}" dt="2024-05-15T05:21:01.896" v="9002" actId="478"/>
          <ac:spMkLst>
            <pc:docMk/>
            <pc:sldMk cId="2374206020" sldId="591"/>
            <ac:spMk id="18" creationId="{A5EDAD47-43E7-BD84-F1E8-FD815543D712}"/>
          </ac:spMkLst>
        </pc:spChg>
        <pc:spChg chg="del">
          <ac:chgData name="WALLACE, Olivia" userId="ec2829ce-edae-43f8-b898-340a14f9b3f8" providerId="ADAL" clId="{F314BE08-8399-45A9-8D1D-9DEA87A175A3}" dt="2024-05-15T02:06:55.999" v="7835" actId="478"/>
          <ac:spMkLst>
            <pc:docMk/>
            <pc:sldMk cId="2374206020" sldId="591"/>
            <ac:spMk id="20" creationId="{38A41265-88C7-C0A9-B6E7-751A32D389EA}"/>
          </ac:spMkLst>
        </pc:spChg>
        <pc:spChg chg="mod">
          <ac:chgData name="WALLACE, Olivia" userId="ec2829ce-edae-43f8-b898-340a14f9b3f8" providerId="ADAL" clId="{F314BE08-8399-45A9-8D1D-9DEA87A175A3}" dt="2024-05-15T23:41:52.658" v="10994" actId="1037"/>
          <ac:spMkLst>
            <pc:docMk/>
            <pc:sldMk cId="2374206020" sldId="591"/>
            <ac:spMk id="22" creationId="{D1110336-099F-5DF5-4432-FFE4935A4893}"/>
          </ac:spMkLst>
        </pc:spChg>
        <pc:spChg chg="mod">
          <ac:chgData name="WALLACE, Olivia" userId="ec2829ce-edae-43f8-b898-340a14f9b3f8" providerId="ADAL" clId="{F314BE08-8399-45A9-8D1D-9DEA87A175A3}" dt="2024-05-15T23:41:52.658" v="10994" actId="1037"/>
          <ac:spMkLst>
            <pc:docMk/>
            <pc:sldMk cId="2374206020" sldId="591"/>
            <ac:spMk id="23" creationId="{AE0FFAD9-48F9-A889-1FEB-C6CD2B2020C7}"/>
          </ac:spMkLst>
        </pc:spChg>
        <pc:spChg chg="mod">
          <ac:chgData name="WALLACE, Olivia" userId="ec2829ce-edae-43f8-b898-340a14f9b3f8" providerId="ADAL" clId="{F314BE08-8399-45A9-8D1D-9DEA87A175A3}" dt="2024-05-15T23:41:52.658" v="10994" actId="1037"/>
          <ac:spMkLst>
            <pc:docMk/>
            <pc:sldMk cId="2374206020" sldId="591"/>
            <ac:spMk id="24" creationId="{205A372B-6D23-B95B-4930-A0753C4291D6}"/>
          </ac:spMkLst>
        </pc:spChg>
        <pc:spChg chg="mod">
          <ac:chgData name="WALLACE, Olivia" userId="ec2829ce-edae-43f8-b898-340a14f9b3f8" providerId="ADAL" clId="{F314BE08-8399-45A9-8D1D-9DEA87A175A3}" dt="2024-05-15T23:41:52.658" v="10994" actId="1037"/>
          <ac:spMkLst>
            <pc:docMk/>
            <pc:sldMk cId="2374206020" sldId="591"/>
            <ac:spMk id="25" creationId="{F8DA6054-0B54-1841-AC13-3B498CB50289}"/>
          </ac:spMkLst>
        </pc:spChg>
        <pc:spChg chg="mod">
          <ac:chgData name="WALLACE, Olivia" userId="ec2829ce-edae-43f8-b898-340a14f9b3f8" providerId="ADAL" clId="{F314BE08-8399-45A9-8D1D-9DEA87A175A3}" dt="2024-05-15T23:41:52.658" v="10994" actId="1037"/>
          <ac:spMkLst>
            <pc:docMk/>
            <pc:sldMk cId="2374206020" sldId="591"/>
            <ac:spMk id="26" creationId="{BAB64994-E6DE-51A9-EB2F-4A1643E435F1}"/>
          </ac:spMkLst>
        </pc:spChg>
        <pc:spChg chg="del mod">
          <ac:chgData name="WALLACE, Olivia" userId="ec2829ce-edae-43f8-b898-340a14f9b3f8" providerId="ADAL" clId="{F314BE08-8399-45A9-8D1D-9DEA87A175A3}" dt="2024-05-15T05:20:52.669" v="9001" actId="478"/>
          <ac:spMkLst>
            <pc:docMk/>
            <pc:sldMk cId="2374206020" sldId="591"/>
            <ac:spMk id="27" creationId="{9E43CB37-E330-B7BC-B305-0C4EF60DB7A2}"/>
          </ac:spMkLst>
        </pc:spChg>
        <pc:spChg chg="del mod">
          <ac:chgData name="WALLACE, Olivia" userId="ec2829ce-edae-43f8-b898-340a14f9b3f8" providerId="ADAL" clId="{F314BE08-8399-45A9-8D1D-9DEA87A175A3}" dt="2024-05-15T05:20:48.713" v="9000" actId="478"/>
          <ac:spMkLst>
            <pc:docMk/>
            <pc:sldMk cId="2374206020" sldId="591"/>
            <ac:spMk id="28" creationId="{D13B9F99-D682-0FC9-0BDC-81CB93E80683}"/>
          </ac:spMkLst>
        </pc:spChg>
        <pc:spChg chg="del mod">
          <ac:chgData name="WALLACE, Olivia" userId="ec2829ce-edae-43f8-b898-340a14f9b3f8" providerId="ADAL" clId="{F314BE08-8399-45A9-8D1D-9DEA87A175A3}" dt="2024-05-15T05:20:52.669" v="9001" actId="478"/>
          <ac:spMkLst>
            <pc:docMk/>
            <pc:sldMk cId="2374206020" sldId="591"/>
            <ac:spMk id="29" creationId="{71A858B8-62C1-4DEB-0B6A-819599F8BBB6}"/>
          </ac:spMkLst>
        </pc:spChg>
        <pc:spChg chg="del mod">
          <ac:chgData name="WALLACE, Olivia" userId="ec2829ce-edae-43f8-b898-340a14f9b3f8" providerId="ADAL" clId="{F314BE08-8399-45A9-8D1D-9DEA87A175A3}" dt="2024-05-15T05:21:01.896" v="9002" actId="478"/>
          <ac:spMkLst>
            <pc:docMk/>
            <pc:sldMk cId="2374206020" sldId="591"/>
            <ac:spMk id="39" creationId="{E13BB0AE-E5DC-5FE7-DF9E-2BADD2A62A70}"/>
          </ac:spMkLst>
        </pc:spChg>
        <pc:spChg chg="del mod">
          <ac:chgData name="WALLACE, Olivia" userId="ec2829ce-edae-43f8-b898-340a14f9b3f8" providerId="ADAL" clId="{F314BE08-8399-45A9-8D1D-9DEA87A175A3}" dt="2024-05-15T05:21:01.896" v="9002" actId="478"/>
          <ac:spMkLst>
            <pc:docMk/>
            <pc:sldMk cId="2374206020" sldId="591"/>
            <ac:spMk id="40" creationId="{67B7B19D-346B-BA25-BCA9-D2AA45EA831C}"/>
          </ac:spMkLst>
        </pc:spChg>
        <pc:spChg chg="del mod">
          <ac:chgData name="WALLACE, Olivia" userId="ec2829ce-edae-43f8-b898-340a14f9b3f8" providerId="ADAL" clId="{F314BE08-8399-45A9-8D1D-9DEA87A175A3}" dt="2024-05-15T05:21:01.896" v="9002" actId="478"/>
          <ac:spMkLst>
            <pc:docMk/>
            <pc:sldMk cId="2374206020" sldId="591"/>
            <ac:spMk id="41" creationId="{71B315F7-D979-9CF0-BAA3-CE21E02E3EDA}"/>
          </ac:spMkLst>
        </pc:spChg>
        <pc:spChg chg="del mod">
          <ac:chgData name="WALLACE, Olivia" userId="ec2829ce-edae-43f8-b898-340a14f9b3f8" providerId="ADAL" clId="{F314BE08-8399-45A9-8D1D-9DEA87A175A3}" dt="2024-05-15T05:21:01.896" v="9002" actId="478"/>
          <ac:spMkLst>
            <pc:docMk/>
            <pc:sldMk cId="2374206020" sldId="591"/>
            <ac:spMk id="42" creationId="{D39E3C49-1A2C-6EEC-28BB-794DC0284DC0}"/>
          </ac:spMkLst>
        </pc:spChg>
        <pc:spChg chg="del mod">
          <ac:chgData name="WALLACE, Olivia" userId="ec2829ce-edae-43f8-b898-340a14f9b3f8" providerId="ADAL" clId="{F314BE08-8399-45A9-8D1D-9DEA87A175A3}" dt="2024-05-15T05:21:01.896" v="9002" actId="478"/>
          <ac:spMkLst>
            <pc:docMk/>
            <pc:sldMk cId="2374206020" sldId="591"/>
            <ac:spMk id="43" creationId="{75C9267D-DF02-FF6D-9394-6C1FBE22B019}"/>
          </ac:spMkLst>
        </pc:spChg>
        <pc:spChg chg="mod">
          <ac:chgData name="WALLACE, Olivia" userId="ec2829ce-edae-43f8-b898-340a14f9b3f8" providerId="ADAL" clId="{F314BE08-8399-45A9-8D1D-9DEA87A175A3}" dt="2024-05-15T23:41:52.658" v="10994" actId="1037"/>
          <ac:spMkLst>
            <pc:docMk/>
            <pc:sldMk cId="2374206020" sldId="591"/>
            <ac:spMk id="44" creationId="{4C522DA2-2461-EA06-D678-671BBE8EB878}"/>
          </ac:spMkLst>
        </pc:spChg>
        <pc:spChg chg="mod">
          <ac:chgData name="WALLACE, Olivia" userId="ec2829ce-edae-43f8-b898-340a14f9b3f8" providerId="ADAL" clId="{F314BE08-8399-45A9-8D1D-9DEA87A175A3}" dt="2024-05-15T23:41:52.658" v="10994" actId="1037"/>
          <ac:spMkLst>
            <pc:docMk/>
            <pc:sldMk cId="2374206020" sldId="591"/>
            <ac:spMk id="45" creationId="{1FF0D0B5-AD10-E810-B149-BF66CF82671B}"/>
          </ac:spMkLst>
        </pc:spChg>
        <pc:grpChg chg="del mod">
          <ac:chgData name="WALLACE, Olivia" userId="ec2829ce-edae-43f8-b898-340a14f9b3f8" providerId="ADAL" clId="{F314BE08-8399-45A9-8D1D-9DEA87A175A3}" dt="2024-05-15T05:20:48.713" v="9000" actId="478"/>
          <ac:grpSpMkLst>
            <pc:docMk/>
            <pc:sldMk cId="2374206020" sldId="591"/>
            <ac:grpSpMk id="12" creationId="{19BF90AE-0897-2C45-C1E9-0166AD180654}"/>
          </ac:grpSpMkLst>
        </pc:grpChg>
        <pc:grpChg chg="del mod">
          <ac:chgData name="WALLACE, Olivia" userId="ec2829ce-edae-43f8-b898-340a14f9b3f8" providerId="ADAL" clId="{F314BE08-8399-45A9-8D1D-9DEA87A175A3}" dt="2024-05-15T05:20:48.713" v="9000" actId="478"/>
          <ac:grpSpMkLst>
            <pc:docMk/>
            <pc:sldMk cId="2374206020" sldId="591"/>
            <ac:grpSpMk id="35" creationId="{617E4E8C-99C3-24AF-CBA2-B9369762A4A1}"/>
          </ac:grpSpMkLst>
        </pc:grpChg>
        <pc:picChg chg="add del mod">
          <ac:chgData name="WALLACE, Olivia" userId="ec2829ce-edae-43f8-b898-340a14f9b3f8" providerId="ADAL" clId="{F314BE08-8399-45A9-8D1D-9DEA87A175A3}" dt="2024-05-15T23:49:11.187" v="11084" actId="21"/>
          <ac:picMkLst>
            <pc:docMk/>
            <pc:sldMk cId="2374206020" sldId="591"/>
            <ac:picMk id="5" creationId="{3EB55FEB-9D96-3A6D-5EB5-96C03704CF0C}"/>
          </ac:picMkLst>
        </pc:picChg>
        <pc:picChg chg="add del mod">
          <ac:chgData name="WALLACE, Olivia" userId="ec2829ce-edae-43f8-b898-340a14f9b3f8" providerId="ADAL" clId="{F314BE08-8399-45A9-8D1D-9DEA87A175A3}" dt="2024-05-15T23:49:11.187" v="11084" actId="21"/>
          <ac:picMkLst>
            <pc:docMk/>
            <pc:sldMk cId="2374206020" sldId="591"/>
            <ac:picMk id="7" creationId="{9C433243-B4BE-5D17-56F7-A5CC2A41B874}"/>
          </ac:picMkLst>
        </pc:picChg>
        <pc:picChg chg="add del mod">
          <ac:chgData name="WALLACE, Olivia" userId="ec2829ce-edae-43f8-b898-340a14f9b3f8" providerId="ADAL" clId="{F314BE08-8399-45A9-8D1D-9DEA87A175A3}" dt="2024-05-15T23:49:11.187" v="11084" actId="21"/>
          <ac:picMkLst>
            <pc:docMk/>
            <pc:sldMk cId="2374206020" sldId="591"/>
            <ac:picMk id="8" creationId="{0B834ED7-750B-5B39-425E-58073A8356AB}"/>
          </ac:picMkLst>
        </pc:picChg>
        <pc:picChg chg="mod">
          <ac:chgData name="WALLACE, Olivia" userId="ec2829ce-edae-43f8-b898-340a14f9b3f8" providerId="ADAL" clId="{F314BE08-8399-45A9-8D1D-9DEA87A175A3}" dt="2024-05-15T23:41:52.658" v="10994" actId="1037"/>
          <ac:picMkLst>
            <pc:docMk/>
            <pc:sldMk cId="2374206020" sldId="591"/>
            <ac:picMk id="13" creationId="{5C5BA9CF-F1C6-08E2-C5FA-4ED84B618138}"/>
          </ac:picMkLst>
        </pc:picChg>
        <pc:picChg chg="mod">
          <ac:chgData name="WALLACE, Olivia" userId="ec2829ce-edae-43f8-b898-340a14f9b3f8" providerId="ADAL" clId="{F314BE08-8399-45A9-8D1D-9DEA87A175A3}" dt="2024-05-15T23:41:52.658" v="10994" actId="1037"/>
          <ac:picMkLst>
            <pc:docMk/>
            <pc:sldMk cId="2374206020" sldId="591"/>
            <ac:picMk id="15" creationId="{9F111BF2-FAA3-D792-1A02-A832574C70B1}"/>
          </ac:picMkLst>
        </pc:picChg>
        <pc:picChg chg="mod">
          <ac:chgData name="WALLACE, Olivia" userId="ec2829ce-edae-43f8-b898-340a14f9b3f8" providerId="ADAL" clId="{F314BE08-8399-45A9-8D1D-9DEA87A175A3}" dt="2024-05-15T23:41:52.658" v="10994" actId="1037"/>
          <ac:picMkLst>
            <pc:docMk/>
            <pc:sldMk cId="2374206020" sldId="591"/>
            <ac:picMk id="17" creationId="{E4158418-A2F3-65B1-6ED1-853A4523D331}"/>
          </ac:picMkLst>
        </pc:picChg>
        <pc:picChg chg="del mod">
          <ac:chgData name="WALLACE, Olivia" userId="ec2829ce-edae-43f8-b898-340a14f9b3f8" providerId="ADAL" clId="{F314BE08-8399-45A9-8D1D-9DEA87A175A3}" dt="2024-05-15T05:20:48.713" v="9000" actId="478"/>
          <ac:picMkLst>
            <pc:docMk/>
            <pc:sldMk cId="2374206020" sldId="591"/>
            <ac:picMk id="31" creationId="{A28AD25A-4FB6-C991-86E9-C7EFE79873AF}"/>
          </ac:picMkLst>
        </pc:picChg>
        <pc:picChg chg="del mod">
          <ac:chgData name="WALLACE, Olivia" userId="ec2829ce-edae-43f8-b898-340a14f9b3f8" providerId="ADAL" clId="{F314BE08-8399-45A9-8D1D-9DEA87A175A3}" dt="2024-05-15T05:20:48.713" v="9000" actId="478"/>
          <ac:picMkLst>
            <pc:docMk/>
            <pc:sldMk cId="2374206020" sldId="591"/>
            <ac:picMk id="32" creationId="{F42C3B32-4F90-2D03-7B36-515F68F95B6C}"/>
          </ac:picMkLst>
        </pc:picChg>
        <pc:picChg chg="del mod">
          <ac:chgData name="WALLACE, Olivia" userId="ec2829ce-edae-43f8-b898-340a14f9b3f8" providerId="ADAL" clId="{F314BE08-8399-45A9-8D1D-9DEA87A175A3}" dt="2024-05-15T05:20:52.669" v="9001" actId="478"/>
          <ac:picMkLst>
            <pc:docMk/>
            <pc:sldMk cId="2374206020" sldId="591"/>
            <ac:picMk id="33" creationId="{175367FE-7808-B436-BC59-E130F3158EE1}"/>
          </ac:picMkLst>
        </pc:picChg>
        <pc:picChg chg="mod">
          <ac:chgData name="WALLACE, Olivia" userId="ec2829ce-edae-43f8-b898-340a14f9b3f8" providerId="ADAL" clId="{F314BE08-8399-45A9-8D1D-9DEA87A175A3}" dt="2024-05-15T23:41:52.658" v="10994" actId="1037"/>
          <ac:picMkLst>
            <pc:docMk/>
            <pc:sldMk cId="2374206020" sldId="591"/>
            <ac:picMk id="63" creationId="{D3178F40-6567-222B-C09D-F476E03D157C}"/>
          </ac:picMkLst>
        </pc:picChg>
        <pc:picChg chg="mod">
          <ac:chgData name="WALLACE, Olivia" userId="ec2829ce-edae-43f8-b898-340a14f9b3f8" providerId="ADAL" clId="{F314BE08-8399-45A9-8D1D-9DEA87A175A3}" dt="2024-05-15T23:41:52.658" v="10994" actId="1037"/>
          <ac:picMkLst>
            <pc:docMk/>
            <pc:sldMk cId="2374206020" sldId="591"/>
            <ac:picMk id="65" creationId="{696AE6EF-F537-B893-A532-92D9E40BB6A4}"/>
          </ac:picMkLst>
        </pc:picChg>
        <pc:cxnChg chg="mod">
          <ac:chgData name="WALLACE, Olivia" userId="ec2829ce-edae-43f8-b898-340a14f9b3f8" providerId="ADAL" clId="{F314BE08-8399-45A9-8D1D-9DEA87A175A3}" dt="2024-05-15T23:41:52.658" v="10994" actId="1037"/>
          <ac:cxnSpMkLst>
            <pc:docMk/>
            <pc:sldMk cId="2374206020" sldId="591"/>
            <ac:cxnSpMk id="51" creationId="{81E840E0-6759-2DBC-AFC1-F3D797FA619D}"/>
          </ac:cxnSpMkLst>
        </pc:cxnChg>
        <pc:cxnChg chg="mod">
          <ac:chgData name="WALLACE, Olivia" userId="ec2829ce-edae-43f8-b898-340a14f9b3f8" providerId="ADAL" clId="{F314BE08-8399-45A9-8D1D-9DEA87A175A3}" dt="2024-05-15T23:41:52.658" v="10994" actId="1037"/>
          <ac:cxnSpMkLst>
            <pc:docMk/>
            <pc:sldMk cId="2374206020" sldId="591"/>
            <ac:cxnSpMk id="53" creationId="{0902F88C-32BE-FDD7-A29A-DC197C8E81FB}"/>
          </ac:cxnSpMkLst>
        </pc:cxnChg>
        <pc:cxnChg chg="mod">
          <ac:chgData name="WALLACE, Olivia" userId="ec2829ce-edae-43f8-b898-340a14f9b3f8" providerId="ADAL" clId="{F314BE08-8399-45A9-8D1D-9DEA87A175A3}" dt="2024-05-15T23:41:52.658" v="10994" actId="1037"/>
          <ac:cxnSpMkLst>
            <pc:docMk/>
            <pc:sldMk cId="2374206020" sldId="591"/>
            <ac:cxnSpMk id="57" creationId="{DE436807-27BB-7A99-48A0-8BA4FE41B0F4}"/>
          </ac:cxnSpMkLst>
        </pc:cxnChg>
      </pc:sldChg>
      <pc:sldChg chg="addSp delSp modSp add del mod ord">
        <pc:chgData name="WALLACE, Olivia" userId="ec2829ce-edae-43f8-b898-340a14f9b3f8" providerId="ADAL" clId="{F314BE08-8399-45A9-8D1D-9DEA87A175A3}" dt="2024-05-16T00:55:57.736" v="11392" actId="47"/>
        <pc:sldMkLst>
          <pc:docMk/>
          <pc:sldMk cId="1523283874" sldId="592"/>
        </pc:sldMkLst>
        <pc:spChg chg="mod topLvl">
          <ac:chgData name="WALLACE, Olivia" userId="ec2829ce-edae-43f8-b898-340a14f9b3f8" providerId="ADAL" clId="{F314BE08-8399-45A9-8D1D-9DEA87A175A3}" dt="2024-05-14T02:58:02.374" v="599" actId="122"/>
          <ac:spMkLst>
            <pc:docMk/>
            <pc:sldMk cId="1523283874" sldId="592"/>
            <ac:spMk id="3" creationId="{DF0EED26-6981-2562-5329-ABF0E35B3058}"/>
          </ac:spMkLst>
        </pc:spChg>
        <pc:spChg chg="add del mod topLvl">
          <ac:chgData name="WALLACE, Olivia" userId="ec2829ce-edae-43f8-b898-340a14f9b3f8" providerId="ADAL" clId="{F314BE08-8399-45A9-8D1D-9DEA87A175A3}" dt="2024-05-14T01:28:07.901" v="245" actId="478"/>
          <ac:spMkLst>
            <pc:docMk/>
            <pc:sldMk cId="1523283874" sldId="592"/>
            <ac:spMk id="22" creationId="{35235BFF-006B-4F59-8E2E-EA6EFD6A8B53}"/>
          </ac:spMkLst>
        </pc:spChg>
        <pc:spChg chg="mod topLvl">
          <ac:chgData name="WALLACE, Olivia" userId="ec2829ce-edae-43f8-b898-340a14f9b3f8" providerId="ADAL" clId="{F314BE08-8399-45A9-8D1D-9DEA87A175A3}" dt="2024-05-14T02:58:02.374" v="599" actId="122"/>
          <ac:spMkLst>
            <pc:docMk/>
            <pc:sldMk cId="1523283874" sldId="592"/>
            <ac:spMk id="24" creationId="{77221A96-507B-3584-A575-C36810CEFD56}"/>
          </ac:spMkLst>
        </pc:spChg>
        <pc:spChg chg="add del mod topLvl">
          <ac:chgData name="WALLACE, Olivia" userId="ec2829ce-edae-43f8-b898-340a14f9b3f8" providerId="ADAL" clId="{F314BE08-8399-45A9-8D1D-9DEA87A175A3}" dt="2024-05-14T01:28:09.174" v="246" actId="478"/>
          <ac:spMkLst>
            <pc:docMk/>
            <pc:sldMk cId="1523283874" sldId="592"/>
            <ac:spMk id="25" creationId="{575E3BCD-37FC-CB84-DD3B-C5AE38DB34B5}"/>
          </ac:spMkLst>
        </pc:spChg>
        <pc:spChg chg="mod">
          <ac:chgData name="WALLACE, Olivia" userId="ec2829ce-edae-43f8-b898-340a14f9b3f8" providerId="ADAL" clId="{F314BE08-8399-45A9-8D1D-9DEA87A175A3}" dt="2024-05-14T02:57:34.196" v="596" actId="1036"/>
          <ac:spMkLst>
            <pc:docMk/>
            <pc:sldMk cId="1523283874" sldId="592"/>
            <ac:spMk id="27" creationId="{0C29DB33-A08A-DFB9-5940-FA548BDA80DC}"/>
          </ac:spMkLst>
        </pc:spChg>
        <pc:spChg chg="mod topLvl">
          <ac:chgData name="WALLACE, Olivia" userId="ec2829ce-edae-43f8-b898-340a14f9b3f8" providerId="ADAL" clId="{F314BE08-8399-45A9-8D1D-9DEA87A175A3}" dt="2024-05-14T02:58:02.374" v="599" actId="122"/>
          <ac:spMkLst>
            <pc:docMk/>
            <pc:sldMk cId="1523283874" sldId="592"/>
            <ac:spMk id="28" creationId="{CE0E5171-135D-3D40-8E1B-3D974A32C110}"/>
          </ac:spMkLst>
        </pc:spChg>
        <pc:spChg chg="mod">
          <ac:chgData name="WALLACE, Olivia" userId="ec2829ce-edae-43f8-b898-340a14f9b3f8" providerId="ADAL" clId="{F314BE08-8399-45A9-8D1D-9DEA87A175A3}" dt="2024-05-14T01:29:31.919" v="319" actId="553"/>
          <ac:spMkLst>
            <pc:docMk/>
            <pc:sldMk cId="1523283874" sldId="592"/>
            <ac:spMk id="29" creationId="{8C623066-518F-6C17-BC69-F4893BDC5EC4}"/>
          </ac:spMkLst>
        </pc:spChg>
        <pc:spChg chg="mod">
          <ac:chgData name="WALLACE, Olivia" userId="ec2829ce-edae-43f8-b898-340a14f9b3f8" providerId="ADAL" clId="{F314BE08-8399-45A9-8D1D-9DEA87A175A3}" dt="2024-05-14T02:55:48.926" v="561" actId="403"/>
          <ac:spMkLst>
            <pc:docMk/>
            <pc:sldMk cId="1523283874" sldId="592"/>
            <ac:spMk id="30" creationId="{062CC4C3-916C-6AC7-4C33-0F75EBD43702}"/>
          </ac:spMkLst>
        </pc:spChg>
        <pc:spChg chg="del topLvl">
          <ac:chgData name="WALLACE, Olivia" userId="ec2829ce-edae-43f8-b898-340a14f9b3f8" providerId="ADAL" clId="{F314BE08-8399-45A9-8D1D-9DEA87A175A3}" dt="2024-05-14T01:28:14.414" v="250" actId="478"/>
          <ac:spMkLst>
            <pc:docMk/>
            <pc:sldMk cId="1523283874" sldId="592"/>
            <ac:spMk id="31" creationId="{5BC0F77C-C4EE-C159-8C60-65173171BEEB}"/>
          </ac:spMkLst>
        </pc:spChg>
        <pc:spChg chg="mod topLvl">
          <ac:chgData name="WALLACE, Olivia" userId="ec2829ce-edae-43f8-b898-340a14f9b3f8" providerId="ADAL" clId="{F314BE08-8399-45A9-8D1D-9DEA87A175A3}" dt="2024-05-14T02:56:35.163" v="571" actId="164"/>
          <ac:spMkLst>
            <pc:docMk/>
            <pc:sldMk cId="1523283874" sldId="592"/>
            <ac:spMk id="33" creationId="{C4DE1642-4A5F-F6B6-7E25-609F49224D43}"/>
          </ac:spMkLst>
        </pc:spChg>
        <pc:spChg chg="mod topLvl">
          <ac:chgData name="WALLACE, Olivia" userId="ec2829ce-edae-43f8-b898-340a14f9b3f8" providerId="ADAL" clId="{F314BE08-8399-45A9-8D1D-9DEA87A175A3}" dt="2024-05-14T02:58:02.374" v="599" actId="122"/>
          <ac:spMkLst>
            <pc:docMk/>
            <pc:sldMk cId="1523283874" sldId="592"/>
            <ac:spMk id="34" creationId="{04E7F896-D251-5F5E-CC40-353A3CD657E5}"/>
          </ac:spMkLst>
        </pc:spChg>
        <pc:spChg chg="del topLvl">
          <ac:chgData name="WALLACE, Olivia" userId="ec2829ce-edae-43f8-b898-340a14f9b3f8" providerId="ADAL" clId="{F314BE08-8399-45A9-8D1D-9DEA87A175A3}" dt="2024-05-14T01:28:10.469" v="247" actId="478"/>
          <ac:spMkLst>
            <pc:docMk/>
            <pc:sldMk cId="1523283874" sldId="592"/>
            <ac:spMk id="35" creationId="{FE649B8C-0023-09B3-C731-0D370307F97D}"/>
          </ac:spMkLst>
        </pc:spChg>
        <pc:spChg chg="mod topLvl">
          <ac:chgData name="WALLACE, Olivia" userId="ec2829ce-edae-43f8-b898-340a14f9b3f8" providerId="ADAL" clId="{F314BE08-8399-45A9-8D1D-9DEA87A175A3}" dt="2024-05-14T02:58:02.374" v="599" actId="122"/>
          <ac:spMkLst>
            <pc:docMk/>
            <pc:sldMk cId="1523283874" sldId="592"/>
            <ac:spMk id="37" creationId="{F60391BE-550A-1F6B-5CBA-150E8A7E5693}"/>
          </ac:spMkLst>
        </pc:spChg>
        <pc:spChg chg="mod topLvl">
          <ac:chgData name="WALLACE, Olivia" userId="ec2829ce-edae-43f8-b898-340a14f9b3f8" providerId="ADAL" clId="{F314BE08-8399-45A9-8D1D-9DEA87A175A3}" dt="2024-05-14T02:56:37.910" v="572" actId="164"/>
          <ac:spMkLst>
            <pc:docMk/>
            <pc:sldMk cId="1523283874" sldId="592"/>
            <ac:spMk id="38" creationId="{037C0464-9D33-6ECE-0D34-E4E946CB285B}"/>
          </ac:spMkLst>
        </pc:spChg>
        <pc:spChg chg="del topLvl">
          <ac:chgData name="WALLACE, Olivia" userId="ec2829ce-edae-43f8-b898-340a14f9b3f8" providerId="ADAL" clId="{F314BE08-8399-45A9-8D1D-9DEA87A175A3}" dt="2024-05-14T01:28:11.804" v="248" actId="478"/>
          <ac:spMkLst>
            <pc:docMk/>
            <pc:sldMk cId="1523283874" sldId="592"/>
            <ac:spMk id="39" creationId="{83A35D79-6A5E-3833-35BC-EE42FB87B1D2}"/>
          </ac:spMkLst>
        </pc:spChg>
        <pc:spChg chg="mod topLvl">
          <ac:chgData name="WALLACE, Olivia" userId="ec2829ce-edae-43f8-b898-340a14f9b3f8" providerId="ADAL" clId="{F314BE08-8399-45A9-8D1D-9DEA87A175A3}" dt="2024-05-14T02:58:02.374" v="599" actId="122"/>
          <ac:spMkLst>
            <pc:docMk/>
            <pc:sldMk cId="1523283874" sldId="592"/>
            <ac:spMk id="41" creationId="{A60E91B8-0057-6B67-C812-1B910D55DABF}"/>
          </ac:spMkLst>
        </pc:spChg>
        <pc:spChg chg="del topLvl">
          <ac:chgData name="WALLACE, Olivia" userId="ec2829ce-edae-43f8-b898-340a14f9b3f8" providerId="ADAL" clId="{F314BE08-8399-45A9-8D1D-9DEA87A175A3}" dt="2024-05-14T01:28:13.094" v="249" actId="478"/>
          <ac:spMkLst>
            <pc:docMk/>
            <pc:sldMk cId="1523283874" sldId="592"/>
            <ac:spMk id="42" creationId="{71CAB5C5-4F61-9A6B-0899-561AB4C6B2F3}"/>
          </ac:spMkLst>
        </pc:spChg>
        <pc:spChg chg="mod topLvl">
          <ac:chgData name="WALLACE, Olivia" userId="ec2829ce-edae-43f8-b898-340a14f9b3f8" providerId="ADAL" clId="{F314BE08-8399-45A9-8D1D-9DEA87A175A3}" dt="2024-05-14T02:56:40.212" v="573" actId="164"/>
          <ac:spMkLst>
            <pc:docMk/>
            <pc:sldMk cId="1523283874" sldId="592"/>
            <ac:spMk id="43" creationId="{825475DB-D1C8-4EB6-4571-6450A442DA0A}"/>
          </ac:spMkLst>
        </pc:spChg>
        <pc:spChg chg="mod topLvl">
          <ac:chgData name="WALLACE, Olivia" userId="ec2829ce-edae-43f8-b898-340a14f9b3f8" providerId="ADAL" clId="{F314BE08-8399-45A9-8D1D-9DEA87A175A3}" dt="2024-05-14T02:56:42.530" v="574" actId="164"/>
          <ac:spMkLst>
            <pc:docMk/>
            <pc:sldMk cId="1523283874" sldId="592"/>
            <ac:spMk id="51" creationId="{AB380FF7-930B-A705-C017-1990F9B1F915}"/>
          </ac:spMkLst>
        </pc:spChg>
        <pc:spChg chg="mod topLvl">
          <ac:chgData name="WALLACE, Olivia" userId="ec2829ce-edae-43f8-b898-340a14f9b3f8" providerId="ADAL" clId="{F314BE08-8399-45A9-8D1D-9DEA87A175A3}" dt="2024-05-14T02:56:45.192" v="575" actId="164"/>
          <ac:spMkLst>
            <pc:docMk/>
            <pc:sldMk cId="1523283874" sldId="592"/>
            <ac:spMk id="56" creationId="{E8E240B9-A3BC-F581-AC26-8B3941A5F028}"/>
          </ac:spMkLst>
        </pc:spChg>
        <pc:spChg chg="mod">
          <ac:chgData name="WALLACE, Olivia" userId="ec2829ce-edae-43f8-b898-340a14f9b3f8" providerId="ADAL" clId="{F314BE08-8399-45A9-8D1D-9DEA87A175A3}" dt="2024-05-14T02:53:48.604" v="512" actId="1035"/>
          <ac:spMkLst>
            <pc:docMk/>
            <pc:sldMk cId="1523283874" sldId="592"/>
            <ac:spMk id="71" creationId="{DF23CB9B-4F6D-47BF-CBEA-5A22C63E5849}"/>
          </ac:spMkLst>
        </pc:spChg>
        <pc:spChg chg="mod">
          <ac:chgData name="WALLACE, Olivia" userId="ec2829ce-edae-43f8-b898-340a14f9b3f8" providerId="ADAL" clId="{F314BE08-8399-45A9-8D1D-9DEA87A175A3}" dt="2024-05-14T02:55:48.926" v="561" actId="403"/>
          <ac:spMkLst>
            <pc:docMk/>
            <pc:sldMk cId="1523283874" sldId="592"/>
            <ac:spMk id="72" creationId="{195D8E7A-CFC3-F51A-886D-BABAE05B9524}"/>
          </ac:spMkLst>
        </pc:spChg>
        <pc:spChg chg="mod">
          <ac:chgData name="WALLACE, Olivia" userId="ec2829ce-edae-43f8-b898-340a14f9b3f8" providerId="ADAL" clId="{F314BE08-8399-45A9-8D1D-9DEA87A175A3}" dt="2024-05-14T02:57:34.196" v="596" actId="1036"/>
          <ac:spMkLst>
            <pc:docMk/>
            <pc:sldMk cId="1523283874" sldId="592"/>
            <ac:spMk id="73" creationId="{4AF50101-A9B4-A5BA-FD67-9D1B00941AE1}"/>
          </ac:spMkLst>
        </pc:spChg>
        <pc:spChg chg="mod">
          <ac:chgData name="WALLACE, Olivia" userId="ec2829ce-edae-43f8-b898-340a14f9b3f8" providerId="ADAL" clId="{F314BE08-8399-45A9-8D1D-9DEA87A175A3}" dt="2024-05-14T01:32:50.462" v="415" actId="12789"/>
          <ac:spMkLst>
            <pc:docMk/>
            <pc:sldMk cId="1523283874" sldId="592"/>
            <ac:spMk id="75" creationId="{C7339A29-0D8C-C194-EA94-452990A0C389}"/>
          </ac:spMkLst>
        </pc:spChg>
        <pc:spChg chg="mod">
          <ac:chgData name="WALLACE, Olivia" userId="ec2829ce-edae-43f8-b898-340a14f9b3f8" providerId="ADAL" clId="{F314BE08-8399-45A9-8D1D-9DEA87A175A3}" dt="2024-05-14T01:33:45.065" v="483" actId="14100"/>
          <ac:spMkLst>
            <pc:docMk/>
            <pc:sldMk cId="1523283874" sldId="592"/>
            <ac:spMk id="76" creationId="{F6BAEF0F-D2FB-8319-CE04-0B4B10DEE057}"/>
          </ac:spMkLst>
        </pc:spChg>
        <pc:spChg chg="mod">
          <ac:chgData name="WALLACE, Olivia" userId="ec2829ce-edae-43f8-b898-340a14f9b3f8" providerId="ADAL" clId="{F314BE08-8399-45A9-8D1D-9DEA87A175A3}" dt="2024-05-14T01:32:44.705" v="414" actId="12789"/>
          <ac:spMkLst>
            <pc:docMk/>
            <pc:sldMk cId="1523283874" sldId="592"/>
            <ac:spMk id="77" creationId="{5020D515-B7A5-C05C-96D9-095F06898423}"/>
          </ac:spMkLst>
        </pc:spChg>
        <pc:spChg chg="mod">
          <ac:chgData name="WALLACE, Olivia" userId="ec2829ce-edae-43f8-b898-340a14f9b3f8" providerId="ADAL" clId="{F314BE08-8399-45A9-8D1D-9DEA87A175A3}" dt="2024-05-14T01:33:39.936" v="482" actId="14100"/>
          <ac:spMkLst>
            <pc:docMk/>
            <pc:sldMk cId="1523283874" sldId="592"/>
            <ac:spMk id="78" creationId="{BB02F23A-D7B1-5303-7A27-5F0F28ED7FC1}"/>
          </ac:spMkLst>
        </pc:spChg>
        <pc:spChg chg="mod">
          <ac:chgData name="WALLACE, Olivia" userId="ec2829ce-edae-43f8-b898-340a14f9b3f8" providerId="ADAL" clId="{F314BE08-8399-45A9-8D1D-9DEA87A175A3}" dt="2024-05-14T01:32:40.063" v="413" actId="12789"/>
          <ac:spMkLst>
            <pc:docMk/>
            <pc:sldMk cId="1523283874" sldId="592"/>
            <ac:spMk id="79" creationId="{CD24CF4C-50BE-DD82-84E1-B8D1C958B8B2}"/>
          </ac:spMkLst>
        </pc:spChg>
        <pc:spChg chg="mod">
          <ac:chgData name="WALLACE, Olivia" userId="ec2829ce-edae-43f8-b898-340a14f9b3f8" providerId="ADAL" clId="{F314BE08-8399-45A9-8D1D-9DEA87A175A3}" dt="2024-05-14T01:34:22.847" v="498" actId="14100"/>
          <ac:spMkLst>
            <pc:docMk/>
            <pc:sldMk cId="1523283874" sldId="592"/>
            <ac:spMk id="80" creationId="{B5AF3798-E749-EB78-3710-75DBDF843672}"/>
          </ac:spMkLst>
        </pc:spChg>
        <pc:spChg chg="mod">
          <ac:chgData name="WALLACE, Olivia" userId="ec2829ce-edae-43f8-b898-340a14f9b3f8" providerId="ADAL" clId="{F314BE08-8399-45A9-8D1D-9DEA87A175A3}" dt="2024-05-14T01:32:36.468" v="412" actId="12789"/>
          <ac:spMkLst>
            <pc:docMk/>
            <pc:sldMk cId="1523283874" sldId="592"/>
            <ac:spMk id="81" creationId="{0CFE6EF9-0BE9-0139-05D8-5E603AC041E9}"/>
          </ac:spMkLst>
        </pc:spChg>
        <pc:spChg chg="mod">
          <ac:chgData name="WALLACE, Olivia" userId="ec2829ce-edae-43f8-b898-340a14f9b3f8" providerId="ADAL" clId="{F314BE08-8399-45A9-8D1D-9DEA87A175A3}" dt="2024-05-14T01:33:04.406" v="417" actId="14100"/>
          <ac:spMkLst>
            <pc:docMk/>
            <pc:sldMk cId="1523283874" sldId="592"/>
            <ac:spMk id="82" creationId="{9B6B5065-2B06-E352-3343-5AE603EB3420}"/>
          </ac:spMkLst>
        </pc:spChg>
        <pc:spChg chg="mod">
          <ac:chgData name="WALLACE, Olivia" userId="ec2829ce-edae-43f8-b898-340a14f9b3f8" providerId="ADAL" clId="{F314BE08-8399-45A9-8D1D-9DEA87A175A3}" dt="2024-05-14T02:53:48.604" v="512" actId="1035"/>
          <ac:spMkLst>
            <pc:docMk/>
            <pc:sldMk cId="1523283874" sldId="592"/>
            <ac:spMk id="83" creationId="{63600192-578A-67B9-9654-DB8405731DF9}"/>
          </ac:spMkLst>
        </pc:spChg>
        <pc:spChg chg="mod">
          <ac:chgData name="WALLACE, Olivia" userId="ec2829ce-edae-43f8-b898-340a14f9b3f8" providerId="ADAL" clId="{F314BE08-8399-45A9-8D1D-9DEA87A175A3}" dt="2024-05-14T01:30:59.094" v="362" actId="553"/>
          <ac:spMkLst>
            <pc:docMk/>
            <pc:sldMk cId="1523283874" sldId="592"/>
            <ac:spMk id="90" creationId="{F9042E0E-0752-AA08-E9B3-B8C42701F9B9}"/>
          </ac:spMkLst>
        </pc:spChg>
        <pc:grpChg chg="add del">
          <ac:chgData name="WALLACE, Olivia" userId="ec2829ce-edae-43f8-b898-340a14f9b3f8" providerId="ADAL" clId="{F314BE08-8399-45A9-8D1D-9DEA87A175A3}" dt="2024-05-14T01:28:07.901" v="245" actId="478"/>
          <ac:grpSpMkLst>
            <pc:docMk/>
            <pc:sldMk cId="1523283874" sldId="592"/>
            <ac:grpSpMk id="2" creationId="{659B0E6F-04BF-181C-61E0-A0F41BF5E01B}"/>
          </ac:grpSpMkLst>
        </pc:grpChg>
        <pc:grpChg chg="add mod">
          <ac:chgData name="WALLACE, Olivia" userId="ec2829ce-edae-43f8-b898-340a14f9b3f8" providerId="ADAL" clId="{F314BE08-8399-45A9-8D1D-9DEA87A175A3}" dt="2024-05-14T02:56:51.143" v="586" actId="1035"/>
          <ac:grpSpMkLst>
            <pc:docMk/>
            <pc:sldMk cId="1523283874" sldId="592"/>
            <ac:grpSpMk id="6" creationId="{CBE4297F-3FA5-B629-477C-AF5B66010F97}"/>
          </ac:grpSpMkLst>
        </pc:grpChg>
        <pc:grpChg chg="add mod">
          <ac:chgData name="WALLACE, Olivia" userId="ec2829ce-edae-43f8-b898-340a14f9b3f8" providerId="ADAL" clId="{F314BE08-8399-45A9-8D1D-9DEA87A175A3}" dt="2024-05-14T02:56:51.143" v="586" actId="1035"/>
          <ac:grpSpMkLst>
            <pc:docMk/>
            <pc:sldMk cId="1523283874" sldId="592"/>
            <ac:grpSpMk id="7" creationId="{21542BD1-83D8-B4F5-44D7-83C3A75144CF}"/>
          </ac:grpSpMkLst>
        </pc:grpChg>
        <pc:grpChg chg="add mod">
          <ac:chgData name="WALLACE, Olivia" userId="ec2829ce-edae-43f8-b898-340a14f9b3f8" providerId="ADAL" clId="{F314BE08-8399-45A9-8D1D-9DEA87A175A3}" dt="2024-05-14T02:56:51.143" v="586" actId="1035"/>
          <ac:grpSpMkLst>
            <pc:docMk/>
            <pc:sldMk cId="1523283874" sldId="592"/>
            <ac:grpSpMk id="9" creationId="{CDEDF8F4-B6BD-BC8C-1770-264C1DA22831}"/>
          </ac:grpSpMkLst>
        </pc:grpChg>
        <pc:grpChg chg="add mod">
          <ac:chgData name="WALLACE, Olivia" userId="ec2829ce-edae-43f8-b898-340a14f9b3f8" providerId="ADAL" clId="{F314BE08-8399-45A9-8D1D-9DEA87A175A3}" dt="2024-05-14T02:56:51.143" v="586" actId="1035"/>
          <ac:grpSpMkLst>
            <pc:docMk/>
            <pc:sldMk cId="1523283874" sldId="592"/>
            <ac:grpSpMk id="11" creationId="{EBC311B2-60F6-B642-EA57-42E6EC98D4C7}"/>
          </ac:grpSpMkLst>
        </pc:grpChg>
        <pc:grpChg chg="add mod">
          <ac:chgData name="WALLACE, Olivia" userId="ec2829ce-edae-43f8-b898-340a14f9b3f8" providerId="ADAL" clId="{F314BE08-8399-45A9-8D1D-9DEA87A175A3}" dt="2024-05-14T02:56:51.143" v="586" actId="1035"/>
          <ac:grpSpMkLst>
            <pc:docMk/>
            <pc:sldMk cId="1523283874" sldId="592"/>
            <ac:grpSpMk id="13" creationId="{4A4AF87B-BC0A-0832-B706-7FFDA37E99A3}"/>
          </ac:grpSpMkLst>
        </pc:grpChg>
        <pc:grpChg chg="del">
          <ac:chgData name="WALLACE, Olivia" userId="ec2829ce-edae-43f8-b898-340a14f9b3f8" providerId="ADAL" clId="{F314BE08-8399-45A9-8D1D-9DEA87A175A3}" dt="2024-05-14T02:54:26.931" v="542" actId="165"/>
          <ac:grpSpMkLst>
            <pc:docMk/>
            <pc:sldMk cId="1523283874" sldId="592"/>
            <ac:grpSpMk id="17" creationId="{A3A84933-89BC-A64A-F3D9-6F87A515C944}"/>
          </ac:grpSpMkLst>
        </pc:grpChg>
        <pc:grpChg chg="del">
          <ac:chgData name="WALLACE, Olivia" userId="ec2829ce-edae-43f8-b898-340a14f9b3f8" providerId="ADAL" clId="{F314BE08-8399-45A9-8D1D-9DEA87A175A3}" dt="2024-05-14T02:54:26.931" v="542" actId="165"/>
          <ac:grpSpMkLst>
            <pc:docMk/>
            <pc:sldMk cId="1523283874" sldId="592"/>
            <ac:grpSpMk id="18" creationId="{83229ADD-CF5F-7C53-D5ED-8B04A27D67F5}"/>
          </ac:grpSpMkLst>
        </pc:grpChg>
        <pc:grpChg chg="del">
          <ac:chgData name="WALLACE, Olivia" userId="ec2829ce-edae-43f8-b898-340a14f9b3f8" providerId="ADAL" clId="{F314BE08-8399-45A9-8D1D-9DEA87A175A3}" dt="2024-05-14T02:54:26.931" v="542" actId="165"/>
          <ac:grpSpMkLst>
            <pc:docMk/>
            <pc:sldMk cId="1523283874" sldId="592"/>
            <ac:grpSpMk id="19" creationId="{8E044278-FF97-A9C6-DBF6-5CF1AF7C2E5C}"/>
          </ac:grpSpMkLst>
        </pc:grpChg>
        <pc:grpChg chg="del">
          <ac:chgData name="WALLACE, Olivia" userId="ec2829ce-edae-43f8-b898-340a14f9b3f8" providerId="ADAL" clId="{F314BE08-8399-45A9-8D1D-9DEA87A175A3}" dt="2024-05-14T02:54:26.931" v="542" actId="165"/>
          <ac:grpSpMkLst>
            <pc:docMk/>
            <pc:sldMk cId="1523283874" sldId="592"/>
            <ac:grpSpMk id="20" creationId="{1B3532E3-0037-082F-0076-A3F87AC08288}"/>
          </ac:grpSpMkLst>
        </pc:grpChg>
        <pc:grpChg chg="del">
          <ac:chgData name="WALLACE, Olivia" userId="ec2829ce-edae-43f8-b898-340a14f9b3f8" providerId="ADAL" clId="{F314BE08-8399-45A9-8D1D-9DEA87A175A3}" dt="2024-05-14T02:54:26.931" v="542" actId="165"/>
          <ac:grpSpMkLst>
            <pc:docMk/>
            <pc:sldMk cId="1523283874" sldId="592"/>
            <ac:grpSpMk id="21" creationId="{E055AD52-E276-CCAC-6EBA-BD0C93C99BA7}"/>
          </ac:grpSpMkLst>
        </pc:grpChg>
        <pc:grpChg chg="add del">
          <ac:chgData name="WALLACE, Olivia" userId="ec2829ce-edae-43f8-b898-340a14f9b3f8" providerId="ADAL" clId="{F314BE08-8399-45A9-8D1D-9DEA87A175A3}" dt="2024-05-14T01:28:09.174" v="246" actId="478"/>
          <ac:grpSpMkLst>
            <pc:docMk/>
            <pc:sldMk cId="1523283874" sldId="592"/>
            <ac:grpSpMk id="23" creationId="{39624F25-DEAB-3438-9D1D-9E6A5CFE6BFC}"/>
          </ac:grpSpMkLst>
        </pc:grpChg>
        <pc:grpChg chg="del">
          <ac:chgData name="WALLACE, Olivia" userId="ec2829ce-edae-43f8-b898-340a14f9b3f8" providerId="ADAL" clId="{F314BE08-8399-45A9-8D1D-9DEA87A175A3}" dt="2024-05-14T01:28:14.414" v="250" actId="478"/>
          <ac:grpSpMkLst>
            <pc:docMk/>
            <pc:sldMk cId="1523283874" sldId="592"/>
            <ac:grpSpMk id="26" creationId="{861F32C8-D009-20C4-2C4B-F8007BE89D7D}"/>
          </ac:grpSpMkLst>
        </pc:grpChg>
        <pc:grpChg chg="del">
          <ac:chgData name="WALLACE, Olivia" userId="ec2829ce-edae-43f8-b898-340a14f9b3f8" providerId="ADAL" clId="{F314BE08-8399-45A9-8D1D-9DEA87A175A3}" dt="2024-05-14T01:28:10.469" v="247" actId="478"/>
          <ac:grpSpMkLst>
            <pc:docMk/>
            <pc:sldMk cId="1523283874" sldId="592"/>
            <ac:grpSpMk id="32" creationId="{9D3FEB70-80D1-A51C-8622-71D5D766EC19}"/>
          </ac:grpSpMkLst>
        </pc:grpChg>
        <pc:grpChg chg="del">
          <ac:chgData name="WALLACE, Olivia" userId="ec2829ce-edae-43f8-b898-340a14f9b3f8" providerId="ADAL" clId="{F314BE08-8399-45A9-8D1D-9DEA87A175A3}" dt="2024-05-14T01:28:11.804" v="248" actId="478"/>
          <ac:grpSpMkLst>
            <pc:docMk/>
            <pc:sldMk cId="1523283874" sldId="592"/>
            <ac:grpSpMk id="36" creationId="{8F5D13A9-22C7-ECBE-FD4A-FEC1688D8898}"/>
          </ac:grpSpMkLst>
        </pc:grpChg>
        <pc:grpChg chg="del">
          <ac:chgData name="WALLACE, Olivia" userId="ec2829ce-edae-43f8-b898-340a14f9b3f8" providerId="ADAL" clId="{F314BE08-8399-45A9-8D1D-9DEA87A175A3}" dt="2024-05-14T01:28:13.094" v="249" actId="478"/>
          <ac:grpSpMkLst>
            <pc:docMk/>
            <pc:sldMk cId="1523283874" sldId="592"/>
            <ac:grpSpMk id="40" creationId="{A4DC0048-7BE9-F09E-1B94-CBB01D901335}"/>
          </ac:grpSpMkLst>
        </pc:grpChg>
        <pc:grpChg chg="mod">
          <ac:chgData name="WALLACE, Olivia" userId="ec2829ce-edae-43f8-b898-340a14f9b3f8" providerId="ADAL" clId="{F314BE08-8399-45A9-8D1D-9DEA87A175A3}" dt="2024-05-14T02:53:48.604" v="512" actId="1035"/>
          <ac:grpSpMkLst>
            <pc:docMk/>
            <pc:sldMk cId="1523283874" sldId="592"/>
            <ac:grpSpMk id="106" creationId="{65AA7418-0C54-DC99-6587-1D23A56228F6}"/>
          </ac:grpSpMkLst>
        </pc:grpChg>
        <pc:grpChg chg="mod">
          <ac:chgData name="WALLACE, Olivia" userId="ec2829ce-edae-43f8-b898-340a14f9b3f8" providerId="ADAL" clId="{F314BE08-8399-45A9-8D1D-9DEA87A175A3}" dt="2024-05-14T02:53:48.604" v="512" actId="1035"/>
          <ac:grpSpMkLst>
            <pc:docMk/>
            <pc:sldMk cId="1523283874" sldId="592"/>
            <ac:grpSpMk id="107" creationId="{AB6E3A29-C623-5498-A1CA-FE9A482207D4}"/>
          </ac:grpSpMkLst>
        </pc:grpChg>
        <pc:grpChg chg="mod">
          <ac:chgData name="WALLACE, Olivia" userId="ec2829ce-edae-43f8-b898-340a14f9b3f8" providerId="ADAL" clId="{F314BE08-8399-45A9-8D1D-9DEA87A175A3}" dt="2024-05-14T02:53:48.604" v="512" actId="1035"/>
          <ac:grpSpMkLst>
            <pc:docMk/>
            <pc:sldMk cId="1523283874" sldId="592"/>
            <ac:grpSpMk id="110" creationId="{3AA34C31-52F0-34DC-04A1-2675BF75E444}"/>
          </ac:grpSpMkLst>
        </pc:grpChg>
        <pc:grpChg chg="mod">
          <ac:chgData name="WALLACE, Olivia" userId="ec2829ce-edae-43f8-b898-340a14f9b3f8" providerId="ADAL" clId="{F314BE08-8399-45A9-8D1D-9DEA87A175A3}" dt="2024-05-14T02:53:48.604" v="512" actId="1035"/>
          <ac:grpSpMkLst>
            <pc:docMk/>
            <pc:sldMk cId="1523283874" sldId="592"/>
            <ac:grpSpMk id="111" creationId="{8346FBDC-7238-C372-8E4A-813B6211C751}"/>
          </ac:grpSpMkLst>
        </pc:grpChg>
        <pc:picChg chg="mod topLvl">
          <ac:chgData name="WALLACE, Olivia" userId="ec2829ce-edae-43f8-b898-340a14f9b3f8" providerId="ADAL" clId="{F314BE08-8399-45A9-8D1D-9DEA87A175A3}" dt="2024-05-14T02:56:37.910" v="572" actId="164"/>
          <ac:picMkLst>
            <pc:docMk/>
            <pc:sldMk cId="1523283874" sldId="592"/>
            <ac:picMk id="8" creationId="{247F86A3-6578-5DD0-9FEA-86694F634E24}"/>
          </ac:picMkLst>
        </pc:picChg>
        <pc:picChg chg="mod ord topLvl">
          <ac:chgData name="WALLACE, Olivia" userId="ec2829ce-edae-43f8-b898-340a14f9b3f8" providerId="ADAL" clId="{F314BE08-8399-45A9-8D1D-9DEA87A175A3}" dt="2024-05-14T02:56:40.212" v="573" actId="164"/>
          <ac:picMkLst>
            <pc:docMk/>
            <pc:sldMk cId="1523283874" sldId="592"/>
            <ac:picMk id="10" creationId="{18357A17-9B78-950B-9037-8585E4FF9786}"/>
          </ac:picMkLst>
        </pc:picChg>
        <pc:picChg chg="mod topLvl">
          <ac:chgData name="WALLACE, Olivia" userId="ec2829ce-edae-43f8-b898-340a14f9b3f8" providerId="ADAL" clId="{F314BE08-8399-45A9-8D1D-9DEA87A175A3}" dt="2024-05-14T02:56:42.530" v="574" actId="164"/>
          <ac:picMkLst>
            <pc:docMk/>
            <pc:sldMk cId="1523283874" sldId="592"/>
            <ac:picMk id="12" creationId="{69A18E0D-8518-56CF-8CF3-97ADBC644B85}"/>
          </ac:picMkLst>
        </pc:picChg>
        <pc:picChg chg="mod topLvl">
          <ac:chgData name="WALLACE, Olivia" userId="ec2829ce-edae-43f8-b898-340a14f9b3f8" providerId="ADAL" clId="{F314BE08-8399-45A9-8D1D-9DEA87A175A3}" dt="2024-05-14T02:56:45.192" v="575" actId="164"/>
          <ac:picMkLst>
            <pc:docMk/>
            <pc:sldMk cId="1523283874" sldId="592"/>
            <ac:picMk id="14" creationId="{4A8FBBCA-56BF-8C8B-F2D2-814028D3E349}"/>
          </ac:picMkLst>
        </pc:picChg>
        <pc:picChg chg="mod ord topLvl">
          <ac:chgData name="WALLACE, Olivia" userId="ec2829ce-edae-43f8-b898-340a14f9b3f8" providerId="ADAL" clId="{F314BE08-8399-45A9-8D1D-9DEA87A175A3}" dt="2024-05-14T02:56:35.163" v="571" actId="164"/>
          <ac:picMkLst>
            <pc:docMk/>
            <pc:sldMk cId="1523283874" sldId="592"/>
            <ac:picMk id="16" creationId="{4E30118D-2C4C-BFC3-C641-140E823DE735}"/>
          </ac:picMkLst>
        </pc:picChg>
        <pc:cxnChg chg="mod">
          <ac:chgData name="WALLACE, Olivia" userId="ec2829ce-edae-43f8-b898-340a14f9b3f8" providerId="ADAL" clId="{F314BE08-8399-45A9-8D1D-9DEA87A175A3}" dt="2024-05-14T02:57:38.294" v="597" actId="14100"/>
          <ac:cxnSpMkLst>
            <pc:docMk/>
            <pc:sldMk cId="1523283874" sldId="592"/>
            <ac:cxnSpMk id="85" creationId="{5098E402-4481-2D8C-12D8-373BEC15D3E6}"/>
          </ac:cxnSpMkLst>
        </pc:cxnChg>
        <pc:cxnChg chg="mod">
          <ac:chgData name="WALLACE, Olivia" userId="ec2829ce-edae-43f8-b898-340a14f9b3f8" providerId="ADAL" clId="{F314BE08-8399-45A9-8D1D-9DEA87A175A3}" dt="2024-05-14T02:57:41.397" v="598" actId="14100"/>
          <ac:cxnSpMkLst>
            <pc:docMk/>
            <pc:sldMk cId="1523283874" sldId="592"/>
            <ac:cxnSpMk id="87" creationId="{7AE3733D-060F-C2F8-9C4C-E97A6D48C2F7}"/>
          </ac:cxnSpMkLst>
        </pc:cxnChg>
      </pc:sldChg>
      <pc:sldChg chg="addSp delSp modSp new del mod ord modClrScheme chgLayout modNotesTx">
        <pc:chgData name="WALLACE, Olivia" userId="ec2829ce-edae-43f8-b898-340a14f9b3f8" providerId="ADAL" clId="{F314BE08-8399-45A9-8D1D-9DEA87A175A3}" dt="2024-05-15T05:57:46.369" v="9808" actId="2696"/>
        <pc:sldMkLst>
          <pc:docMk/>
          <pc:sldMk cId="296463417" sldId="593"/>
        </pc:sldMkLst>
        <pc:spChg chg="add mod">
          <ac:chgData name="WALLACE, Olivia" userId="ec2829ce-edae-43f8-b898-340a14f9b3f8" providerId="ADAL" clId="{F314BE08-8399-45A9-8D1D-9DEA87A175A3}" dt="2024-05-15T05:48:51.304" v="9368" actId="1076"/>
          <ac:spMkLst>
            <pc:docMk/>
            <pc:sldMk cId="296463417" sldId="593"/>
            <ac:spMk id="12" creationId="{450942FB-FA77-D049-1B30-01D3FA5289E2}"/>
          </ac:spMkLst>
        </pc:spChg>
        <pc:spChg chg="add mod">
          <ac:chgData name="WALLACE, Olivia" userId="ec2829ce-edae-43f8-b898-340a14f9b3f8" providerId="ADAL" clId="{F314BE08-8399-45A9-8D1D-9DEA87A175A3}" dt="2024-05-15T05:48:51.304" v="9368" actId="1076"/>
          <ac:spMkLst>
            <pc:docMk/>
            <pc:sldMk cId="296463417" sldId="593"/>
            <ac:spMk id="13" creationId="{2496D8FE-FAD9-40DB-2316-B5E1734CAD12}"/>
          </ac:spMkLst>
        </pc:spChg>
        <pc:spChg chg="add mod">
          <ac:chgData name="WALLACE, Olivia" userId="ec2829ce-edae-43f8-b898-340a14f9b3f8" providerId="ADAL" clId="{F314BE08-8399-45A9-8D1D-9DEA87A175A3}" dt="2024-05-15T02:37:46.757" v="8278" actId="403"/>
          <ac:spMkLst>
            <pc:docMk/>
            <pc:sldMk cId="296463417" sldId="593"/>
            <ac:spMk id="14" creationId="{AF1EE1A0-A3A7-D8EE-68EC-DF4F1E4C5C59}"/>
          </ac:spMkLst>
        </pc:spChg>
        <pc:spChg chg="add mod">
          <ac:chgData name="WALLACE, Olivia" userId="ec2829ce-edae-43f8-b898-340a14f9b3f8" providerId="ADAL" clId="{F314BE08-8399-45A9-8D1D-9DEA87A175A3}" dt="2024-05-15T02:37:46.757" v="8278" actId="403"/>
          <ac:spMkLst>
            <pc:docMk/>
            <pc:sldMk cId="296463417" sldId="593"/>
            <ac:spMk id="15" creationId="{A934B342-4A52-B9B5-6B04-7D949AE3FF06}"/>
          </ac:spMkLst>
        </pc:spChg>
        <pc:spChg chg="add mod">
          <ac:chgData name="WALLACE, Olivia" userId="ec2829ce-edae-43f8-b898-340a14f9b3f8" providerId="ADAL" clId="{F314BE08-8399-45A9-8D1D-9DEA87A175A3}" dt="2024-05-15T02:37:59.769" v="8279" actId="20577"/>
          <ac:spMkLst>
            <pc:docMk/>
            <pc:sldMk cId="296463417" sldId="593"/>
            <ac:spMk id="16" creationId="{ED5446D8-9694-AC93-704F-54CEECA7C628}"/>
          </ac:spMkLst>
        </pc:spChg>
        <pc:spChg chg="add mod">
          <ac:chgData name="WALLACE, Olivia" userId="ec2829ce-edae-43f8-b898-340a14f9b3f8" providerId="ADAL" clId="{F314BE08-8399-45A9-8D1D-9DEA87A175A3}" dt="2024-05-15T02:37:46.757" v="8278" actId="403"/>
          <ac:spMkLst>
            <pc:docMk/>
            <pc:sldMk cId="296463417" sldId="593"/>
            <ac:spMk id="17" creationId="{6F5FE8E5-9A57-9A75-0B8F-25CE7CE931F8}"/>
          </ac:spMkLst>
        </pc:spChg>
        <pc:spChg chg="add mod">
          <ac:chgData name="WALLACE, Olivia" userId="ec2829ce-edae-43f8-b898-340a14f9b3f8" providerId="ADAL" clId="{F314BE08-8399-45A9-8D1D-9DEA87A175A3}" dt="2024-05-15T05:36:14.366" v="9238" actId="20577"/>
          <ac:spMkLst>
            <pc:docMk/>
            <pc:sldMk cId="296463417" sldId="593"/>
            <ac:spMk id="18" creationId="{309914C7-8725-0D21-B779-A91E9D17A56D}"/>
          </ac:spMkLst>
        </pc:spChg>
        <pc:spChg chg="add mod">
          <ac:chgData name="WALLACE, Olivia" userId="ec2829ce-edae-43f8-b898-340a14f9b3f8" providerId="ADAL" clId="{F314BE08-8399-45A9-8D1D-9DEA87A175A3}" dt="2024-05-15T05:33:08.859" v="9109" actId="6549"/>
          <ac:spMkLst>
            <pc:docMk/>
            <pc:sldMk cId="296463417" sldId="593"/>
            <ac:spMk id="26" creationId="{F62F934B-BD62-2211-957C-16DD79C94147}"/>
          </ac:spMkLst>
        </pc:spChg>
        <pc:spChg chg="add mod">
          <ac:chgData name="WALLACE, Olivia" userId="ec2829ce-edae-43f8-b898-340a14f9b3f8" providerId="ADAL" clId="{F314BE08-8399-45A9-8D1D-9DEA87A175A3}" dt="2024-05-15T05:48:51.304" v="9368" actId="1076"/>
          <ac:spMkLst>
            <pc:docMk/>
            <pc:sldMk cId="296463417" sldId="593"/>
            <ac:spMk id="28" creationId="{FCB19EEA-93A7-13DF-F5B6-73A2DCDF445F}"/>
          </ac:spMkLst>
        </pc:spChg>
        <pc:spChg chg="add mod">
          <ac:chgData name="WALLACE, Olivia" userId="ec2829ce-edae-43f8-b898-340a14f9b3f8" providerId="ADAL" clId="{F314BE08-8399-45A9-8D1D-9DEA87A175A3}" dt="2024-05-15T05:48:51.304" v="9368" actId="1076"/>
          <ac:spMkLst>
            <pc:docMk/>
            <pc:sldMk cId="296463417" sldId="593"/>
            <ac:spMk id="29" creationId="{5A15A0CD-3FF6-5F68-1183-5468937E1588}"/>
          </ac:spMkLst>
        </pc:spChg>
        <pc:spChg chg="add mod">
          <ac:chgData name="WALLACE, Olivia" userId="ec2829ce-edae-43f8-b898-340a14f9b3f8" providerId="ADAL" clId="{F314BE08-8399-45A9-8D1D-9DEA87A175A3}" dt="2024-05-15T01:29:20.273" v="6774" actId="1036"/>
          <ac:spMkLst>
            <pc:docMk/>
            <pc:sldMk cId="296463417" sldId="593"/>
            <ac:spMk id="30" creationId="{6E88A4FA-0E11-A5CC-8C22-3BAA07EAB4A4}"/>
          </ac:spMkLst>
        </pc:spChg>
        <pc:spChg chg="add mod">
          <ac:chgData name="WALLACE, Olivia" userId="ec2829ce-edae-43f8-b898-340a14f9b3f8" providerId="ADAL" clId="{F314BE08-8399-45A9-8D1D-9DEA87A175A3}" dt="2024-05-15T01:29:20.273" v="6774" actId="1036"/>
          <ac:spMkLst>
            <pc:docMk/>
            <pc:sldMk cId="296463417" sldId="593"/>
            <ac:spMk id="31" creationId="{3C06C5A8-2E86-E0D4-EC4D-BD4E7537D8DB}"/>
          </ac:spMkLst>
        </pc:spChg>
        <pc:spChg chg="add mod">
          <ac:chgData name="WALLACE, Olivia" userId="ec2829ce-edae-43f8-b898-340a14f9b3f8" providerId="ADAL" clId="{F314BE08-8399-45A9-8D1D-9DEA87A175A3}" dt="2024-05-15T01:29:20.273" v="6774" actId="1036"/>
          <ac:spMkLst>
            <pc:docMk/>
            <pc:sldMk cId="296463417" sldId="593"/>
            <ac:spMk id="32" creationId="{F486A603-F889-C5AD-1659-2ED102B1EB01}"/>
          </ac:spMkLst>
        </pc:spChg>
        <pc:spChg chg="add mod">
          <ac:chgData name="WALLACE, Olivia" userId="ec2829ce-edae-43f8-b898-340a14f9b3f8" providerId="ADAL" clId="{F314BE08-8399-45A9-8D1D-9DEA87A175A3}" dt="2024-05-15T01:29:20.273" v="6774" actId="1036"/>
          <ac:spMkLst>
            <pc:docMk/>
            <pc:sldMk cId="296463417" sldId="593"/>
            <ac:spMk id="33" creationId="{A521DCA8-D8B1-CAC9-14F4-BD2CEF23C627}"/>
          </ac:spMkLst>
        </pc:spChg>
        <pc:spChg chg="add del mod ord">
          <ac:chgData name="WALLACE, Olivia" userId="ec2829ce-edae-43f8-b898-340a14f9b3f8" providerId="ADAL" clId="{F314BE08-8399-45A9-8D1D-9DEA87A175A3}" dt="2024-05-14T23:11:06.053" v="3115" actId="478"/>
          <ac:spMkLst>
            <pc:docMk/>
            <pc:sldMk cId="296463417" sldId="593"/>
            <ac:spMk id="34" creationId="{6F453F43-A75D-FE21-6A76-787A3864899C}"/>
          </ac:spMkLst>
        </pc:spChg>
        <pc:spChg chg="add del mod ord">
          <ac:chgData name="WALLACE, Olivia" userId="ec2829ce-edae-43f8-b898-340a14f9b3f8" providerId="ADAL" clId="{F314BE08-8399-45A9-8D1D-9DEA87A175A3}" dt="2024-05-14T23:09:53.276" v="3108" actId="478"/>
          <ac:spMkLst>
            <pc:docMk/>
            <pc:sldMk cId="296463417" sldId="593"/>
            <ac:spMk id="35" creationId="{D56C144B-C889-04C3-64B2-F1F048F4922D}"/>
          </ac:spMkLst>
        </pc:spChg>
        <pc:spChg chg="add mod ord">
          <ac:chgData name="WALLACE, Olivia" userId="ec2829ce-edae-43f8-b898-340a14f9b3f8" providerId="ADAL" clId="{F314BE08-8399-45A9-8D1D-9DEA87A175A3}" dt="2024-05-15T01:29:34.226" v="6778" actId="14100"/>
          <ac:spMkLst>
            <pc:docMk/>
            <pc:sldMk cId="296463417" sldId="593"/>
            <ac:spMk id="36" creationId="{84643DBF-36C3-77F0-15F2-E456FD282E54}"/>
          </ac:spMkLst>
        </pc:spChg>
        <pc:spChg chg="add mod ord">
          <ac:chgData name="WALLACE, Olivia" userId="ec2829ce-edae-43f8-b898-340a14f9b3f8" providerId="ADAL" clId="{F314BE08-8399-45A9-8D1D-9DEA87A175A3}" dt="2024-05-15T01:30:21.833" v="6793" actId="20577"/>
          <ac:spMkLst>
            <pc:docMk/>
            <pc:sldMk cId="296463417" sldId="593"/>
            <ac:spMk id="37" creationId="{29E3F48F-E382-9E18-7C82-4F56E155A7DB}"/>
          </ac:spMkLst>
        </pc:spChg>
        <pc:grpChg chg="add mod">
          <ac:chgData name="WALLACE, Olivia" userId="ec2829ce-edae-43f8-b898-340a14f9b3f8" providerId="ADAL" clId="{F314BE08-8399-45A9-8D1D-9DEA87A175A3}" dt="2024-05-15T01:29:20.273" v="6774" actId="1036"/>
          <ac:grpSpMkLst>
            <pc:docMk/>
            <pc:sldMk cId="296463417" sldId="593"/>
            <ac:grpSpMk id="27" creationId="{077B6673-612B-F749-8290-D161F048AE65}"/>
          </ac:grpSpMkLst>
        </pc:grpChg>
        <pc:graphicFrameChg chg="add del mod modGraphic">
          <ac:chgData name="WALLACE, Olivia" userId="ec2829ce-edae-43f8-b898-340a14f9b3f8" providerId="ADAL" clId="{F314BE08-8399-45A9-8D1D-9DEA87A175A3}" dt="2024-05-14T23:04:16.411" v="2964" actId="478"/>
          <ac:graphicFrameMkLst>
            <pc:docMk/>
            <pc:sldMk cId="296463417" sldId="593"/>
            <ac:graphicFrameMk id="2" creationId="{F927F21C-1176-B088-0E63-9C703936A031}"/>
          </ac:graphicFrameMkLst>
        </pc:graphicFrameChg>
        <pc:cxnChg chg="add del mod">
          <ac:chgData name="WALLACE, Olivia" userId="ec2829ce-edae-43f8-b898-340a14f9b3f8" providerId="ADAL" clId="{F314BE08-8399-45A9-8D1D-9DEA87A175A3}" dt="2024-05-14T04:53:17.802" v="2862" actId="478"/>
          <ac:cxnSpMkLst>
            <pc:docMk/>
            <pc:sldMk cId="296463417" sldId="593"/>
            <ac:cxnSpMk id="4" creationId="{8A12A66F-40D9-CC65-A22E-CF3757FC5419}"/>
          </ac:cxnSpMkLst>
        </pc:cxnChg>
        <pc:cxnChg chg="add del mod">
          <ac:chgData name="WALLACE, Olivia" userId="ec2829ce-edae-43f8-b898-340a14f9b3f8" providerId="ADAL" clId="{F314BE08-8399-45A9-8D1D-9DEA87A175A3}" dt="2024-05-14T04:53:43.464" v="2867" actId="478"/>
          <ac:cxnSpMkLst>
            <pc:docMk/>
            <pc:sldMk cId="296463417" sldId="593"/>
            <ac:cxnSpMk id="9" creationId="{A9063697-58FD-C5CE-FF29-71F0C2B794C3}"/>
          </ac:cxnSpMkLst>
        </pc:cxnChg>
        <pc:cxnChg chg="add mod">
          <ac:chgData name="WALLACE, Olivia" userId="ec2829ce-edae-43f8-b898-340a14f9b3f8" providerId="ADAL" clId="{F314BE08-8399-45A9-8D1D-9DEA87A175A3}" dt="2024-05-14T23:03:50.812" v="2939" actId="164"/>
          <ac:cxnSpMkLst>
            <pc:docMk/>
            <pc:sldMk cId="296463417" sldId="593"/>
            <ac:cxnSpMk id="20" creationId="{C5077C69-68A7-D4C7-E1C0-DC5DB8A300D6}"/>
          </ac:cxnSpMkLst>
        </pc:cxnChg>
        <pc:cxnChg chg="add mod">
          <ac:chgData name="WALLACE, Olivia" userId="ec2829ce-edae-43f8-b898-340a14f9b3f8" providerId="ADAL" clId="{F314BE08-8399-45A9-8D1D-9DEA87A175A3}" dt="2024-05-14T23:03:50.812" v="2939" actId="164"/>
          <ac:cxnSpMkLst>
            <pc:docMk/>
            <pc:sldMk cId="296463417" sldId="593"/>
            <ac:cxnSpMk id="24" creationId="{4E46E904-C21D-48F1-7311-25D8924E6A75}"/>
          </ac:cxnSpMkLst>
        </pc:cxnChg>
        <pc:cxnChg chg="add mod">
          <ac:chgData name="WALLACE, Olivia" userId="ec2829ce-edae-43f8-b898-340a14f9b3f8" providerId="ADAL" clId="{F314BE08-8399-45A9-8D1D-9DEA87A175A3}" dt="2024-05-14T23:03:50.812" v="2939" actId="164"/>
          <ac:cxnSpMkLst>
            <pc:docMk/>
            <pc:sldMk cId="296463417" sldId="593"/>
            <ac:cxnSpMk id="25" creationId="{02F1DA25-2DA2-6FE1-802A-6D762A55C198}"/>
          </ac:cxnSpMkLst>
        </pc:cxnChg>
      </pc:sldChg>
      <pc:sldChg chg="addSp delSp modSp add mod chgLayout modNotesTx">
        <pc:chgData name="WALLACE, Olivia" userId="ec2829ce-edae-43f8-b898-340a14f9b3f8" providerId="ADAL" clId="{F314BE08-8399-45A9-8D1D-9DEA87A175A3}" dt="2024-05-16T01:08:29.461" v="11492" actId="20577"/>
        <pc:sldMkLst>
          <pc:docMk/>
          <pc:sldMk cId="868580368" sldId="594"/>
        </pc:sldMkLst>
        <pc:spChg chg="add mod ord">
          <ac:chgData name="WALLACE, Olivia" userId="ec2829ce-edae-43f8-b898-340a14f9b3f8" providerId="ADAL" clId="{F314BE08-8399-45A9-8D1D-9DEA87A175A3}" dt="2024-05-16T00:59:56.417" v="11438" actId="20577"/>
          <ac:spMkLst>
            <pc:docMk/>
            <pc:sldMk cId="868580368" sldId="594"/>
            <ac:spMk id="2" creationId="{7A75584F-9EDD-B8FB-7346-FBE2A2B47E5E}"/>
          </ac:spMkLst>
        </pc:spChg>
        <pc:spChg chg="mod">
          <ac:chgData name="WALLACE, Olivia" userId="ec2829ce-edae-43f8-b898-340a14f9b3f8" providerId="ADAL" clId="{F314BE08-8399-45A9-8D1D-9DEA87A175A3}" dt="2024-05-16T00:58:18.211" v="11422" actId="1035"/>
          <ac:spMkLst>
            <pc:docMk/>
            <pc:sldMk cId="868580368" sldId="594"/>
            <ac:spMk id="3" creationId="{EF2A461E-47C6-8CEB-391D-F44BF55A8593}"/>
          </ac:spMkLst>
        </pc:spChg>
        <pc:spChg chg="mod">
          <ac:chgData name="WALLACE, Olivia" userId="ec2829ce-edae-43f8-b898-340a14f9b3f8" providerId="ADAL" clId="{F314BE08-8399-45A9-8D1D-9DEA87A175A3}" dt="2024-05-16T00:58:18.211" v="11422" actId="1035"/>
          <ac:spMkLst>
            <pc:docMk/>
            <pc:sldMk cId="868580368" sldId="594"/>
            <ac:spMk id="4" creationId="{D2BC8373-1377-8BBC-0A19-A326C5073623}"/>
          </ac:spMkLst>
        </pc:spChg>
        <pc:spChg chg="mod">
          <ac:chgData name="WALLACE, Olivia" userId="ec2829ce-edae-43f8-b898-340a14f9b3f8" providerId="ADAL" clId="{F314BE08-8399-45A9-8D1D-9DEA87A175A3}" dt="2024-05-16T00:58:18.211" v="11422" actId="1035"/>
          <ac:spMkLst>
            <pc:docMk/>
            <pc:sldMk cId="868580368" sldId="594"/>
            <ac:spMk id="5" creationId="{16048AA5-5F53-4884-62A3-7251000F62FA}"/>
          </ac:spMkLst>
        </pc:spChg>
        <pc:spChg chg="mod">
          <ac:chgData name="WALLACE, Olivia" userId="ec2829ce-edae-43f8-b898-340a14f9b3f8" providerId="ADAL" clId="{F314BE08-8399-45A9-8D1D-9DEA87A175A3}" dt="2024-05-16T00:58:18.211" v="11422" actId="1035"/>
          <ac:spMkLst>
            <pc:docMk/>
            <pc:sldMk cId="868580368" sldId="594"/>
            <ac:spMk id="6" creationId="{33D447F2-74E6-EC13-AE50-5F068E1B1C08}"/>
          </ac:spMkLst>
        </pc:spChg>
        <pc:spChg chg="add del mod">
          <ac:chgData name="WALLACE, Olivia" userId="ec2829ce-edae-43f8-b898-340a14f9b3f8" providerId="ADAL" clId="{F314BE08-8399-45A9-8D1D-9DEA87A175A3}" dt="2024-05-16T00:58:18.211" v="11422" actId="1035"/>
          <ac:spMkLst>
            <pc:docMk/>
            <pc:sldMk cId="868580368" sldId="594"/>
            <ac:spMk id="7" creationId="{07DD4DC6-3924-F85B-B4AA-18EAD4F59042}"/>
          </ac:spMkLst>
        </pc:spChg>
        <pc:spChg chg="add del mod">
          <ac:chgData name="WALLACE, Olivia" userId="ec2829ce-edae-43f8-b898-340a14f9b3f8" providerId="ADAL" clId="{F314BE08-8399-45A9-8D1D-9DEA87A175A3}" dt="2024-05-16T00:58:18.211" v="11422" actId="1035"/>
          <ac:spMkLst>
            <pc:docMk/>
            <pc:sldMk cId="868580368" sldId="594"/>
            <ac:spMk id="8" creationId="{32702A7B-F12E-0C99-B736-A42FE46A2860}"/>
          </ac:spMkLst>
        </pc:spChg>
        <pc:spChg chg="add del mod">
          <ac:chgData name="WALLACE, Olivia" userId="ec2829ce-edae-43f8-b898-340a14f9b3f8" providerId="ADAL" clId="{F314BE08-8399-45A9-8D1D-9DEA87A175A3}" dt="2024-05-16T00:58:18.211" v="11422" actId="1035"/>
          <ac:spMkLst>
            <pc:docMk/>
            <pc:sldMk cId="868580368" sldId="594"/>
            <ac:spMk id="9" creationId="{063681DF-B45D-EDD8-8E32-BFF4F1E2D6F3}"/>
          </ac:spMkLst>
        </pc:spChg>
        <pc:spChg chg="add del mod">
          <ac:chgData name="WALLACE, Olivia" userId="ec2829ce-edae-43f8-b898-340a14f9b3f8" providerId="ADAL" clId="{F314BE08-8399-45A9-8D1D-9DEA87A175A3}" dt="2024-05-16T00:58:18.211" v="11422" actId="1035"/>
          <ac:spMkLst>
            <pc:docMk/>
            <pc:sldMk cId="868580368" sldId="594"/>
            <ac:spMk id="10" creationId="{D83A5E2C-9F94-A868-8C59-CEE10029CC3B}"/>
          </ac:spMkLst>
        </pc:spChg>
        <pc:spChg chg="add del mod">
          <ac:chgData name="WALLACE, Olivia" userId="ec2829ce-edae-43f8-b898-340a14f9b3f8" providerId="ADAL" clId="{F314BE08-8399-45A9-8D1D-9DEA87A175A3}" dt="2024-05-16T00:58:18.211" v="11422" actId="1035"/>
          <ac:spMkLst>
            <pc:docMk/>
            <pc:sldMk cId="868580368" sldId="594"/>
            <ac:spMk id="11" creationId="{DF5784F8-A30D-B85F-93F3-AAC2D3DFCDC0}"/>
          </ac:spMkLst>
        </pc:spChg>
        <pc:spChg chg="add del mod">
          <ac:chgData name="WALLACE, Olivia" userId="ec2829ce-edae-43f8-b898-340a14f9b3f8" providerId="ADAL" clId="{F314BE08-8399-45A9-8D1D-9DEA87A175A3}" dt="2024-05-16T00:58:18.211" v="11422" actId="1035"/>
          <ac:spMkLst>
            <pc:docMk/>
            <pc:sldMk cId="868580368" sldId="594"/>
            <ac:spMk id="12" creationId="{6885ACC0-A4C7-B589-5C3E-3D9324546E92}"/>
          </ac:spMkLst>
        </pc:spChg>
        <pc:spChg chg="mod">
          <ac:chgData name="WALLACE, Olivia" userId="ec2829ce-edae-43f8-b898-340a14f9b3f8" providerId="ADAL" clId="{F314BE08-8399-45A9-8D1D-9DEA87A175A3}" dt="2024-05-16T00:58:18.211" v="11422" actId="1035"/>
          <ac:spMkLst>
            <pc:docMk/>
            <pc:sldMk cId="868580368" sldId="594"/>
            <ac:spMk id="13" creationId="{ABE0D0C2-95BF-71AE-BA59-0BD6BA1DC97B}"/>
          </ac:spMkLst>
        </pc:spChg>
        <pc:spChg chg="add mod">
          <ac:chgData name="WALLACE, Olivia" userId="ec2829ce-edae-43f8-b898-340a14f9b3f8" providerId="ADAL" clId="{F314BE08-8399-45A9-8D1D-9DEA87A175A3}" dt="2024-05-16T00:58:18.211" v="11422" actId="1035"/>
          <ac:spMkLst>
            <pc:docMk/>
            <pc:sldMk cId="868580368" sldId="594"/>
            <ac:spMk id="14" creationId="{CA1293F4-CB33-DFEC-5D66-E90EDFE9F548}"/>
          </ac:spMkLst>
        </pc:spChg>
        <pc:spChg chg="mod">
          <ac:chgData name="WALLACE, Olivia" userId="ec2829ce-edae-43f8-b898-340a14f9b3f8" providerId="ADAL" clId="{F314BE08-8399-45A9-8D1D-9DEA87A175A3}" dt="2024-05-16T00:58:18.211" v="11422" actId="1035"/>
          <ac:spMkLst>
            <pc:docMk/>
            <pc:sldMk cId="868580368" sldId="594"/>
            <ac:spMk id="15" creationId="{F6F329B0-2DF2-8584-4848-847FFB3F6CCD}"/>
          </ac:spMkLst>
        </pc:spChg>
        <pc:spChg chg="mod">
          <ac:chgData name="WALLACE, Olivia" userId="ec2829ce-edae-43f8-b898-340a14f9b3f8" providerId="ADAL" clId="{F314BE08-8399-45A9-8D1D-9DEA87A175A3}" dt="2024-05-16T00:58:18.211" v="11422" actId="1035"/>
          <ac:spMkLst>
            <pc:docMk/>
            <pc:sldMk cId="868580368" sldId="594"/>
            <ac:spMk id="16" creationId="{8BF90991-B126-AB9F-390D-CD3D27F6A8DE}"/>
          </ac:spMkLst>
        </pc:spChg>
        <pc:spChg chg="mod">
          <ac:chgData name="WALLACE, Olivia" userId="ec2829ce-edae-43f8-b898-340a14f9b3f8" providerId="ADAL" clId="{F314BE08-8399-45A9-8D1D-9DEA87A175A3}" dt="2024-05-16T00:58:18.211" v="11422" actId="1035"/>
          <ac:spMkLst>
            <pc:docMk/>
            <pc:sldMk cId="868580368" sldId="594"/>
            <ac:spMk id="17" creationId="{64E5D86D-F733-3F18-3A01-96A827B8334F}"/>
          </ac:spMkLst>
        </pc:spChg>
        <pc:spChg chg="mod">
          <ac:chgData name="WALLACE, Olivia" userId="ec2829ce-edae-43f8-b898-340a14f9b3f8" providerId="ADAL" clId="{F314BE08-8399-45A9-8D1D-9DEA87A175A3}" dt="2024-05-16T00:58:18.211" v="11422" actId="1035"/>
          <ac:spMkLst>
            <pc:docMk/>
            <pc:sldMk cId="868580368" sldId="594"/>
            <ac:spMk id="18" creationId="{5EA38D1C-0875-9BD6-EEE3-7EBD1F6FEC9A}"/>
          </ac:spMkLst>
        </pc:spChg>
        <pc:spChg chg="mod">
          <ac:chgData name="WALLACE, Olivia" userId="ec2829ce-edae-43f8-b898-340a14f9b3f8" providerId="ADAL" clId="{F314BE08-8399-45A9-8D1D-9DEA87A175A3}" dt="2024-05-16T01:08:29.461" v="11492" actId="20577"/>
          <ac:spMkLst>
            <pc:docMk/>
            <pc:sldMk cId="868580368" sldId="594"/>
            <ac:spMk id="19" creationId="{CCC48F1B-BB0B-A74F-B371-AC91BA4FB5AB}"/>
          </ac:spMkLst>
        </pc:spChg>
        <pc:spChg chg="mod">
          <ac:chgData name="WALLACE, Olivia" userId="ec2829ce-edae-43f8-b898-340a14f9b3f8" providerId="ADAL" clId="{F314BE08-8399-45A9-8D1D-9DEA87A175A3}" dt="2024-05-16T00:58:18.211" v="11422" actId="1035"/>
          <ac:spMkLst>
            <pc:docMk/>
            <pc:sldMk cId="868580368" sldId="594"/>
            <ac:spMk id="20" creationId="{10ACDAC3-8562-891D-D5EB-5ABF032909B7}"/>
          </ac:spMkLst>
        </pc:spChg>
        <pc:spChg chg="mod">
          <ac:chgData name="WALLACE, Olivia" userId="ec2829ce-edae-43f8-b898-340a14f9b3f8" providerId="ADAL" clId="{F314BE08-8399-45A9-8D1D-9DEA87A175A3}" dt="2024-05-16T00:58:18.211" v="11422" actId="1035"/>
          <ac:spMkLst>
            <pc:docMk/>
            <pc:sldMk cId="868580368" sldId="594"/>
            <ac:spMk id="21" creationId="{CE74D310-2D0A-DDD3-7656-86FCC52031F1}"/>
          </ac:spMkLst>
        </pc:spChg>
        <pc:spChg chg="mod">
          <ac:chgData name="WALLACE, Olivia" userId="ec2829ce-edae-43f8-b898-340a14f9b3f8" providerId="ADAL" clId="{F314BE08-8399-45A9-8D1D-9DEA87A175A3}" dt="2024-05-16T00:58:18.211" v="11422" actId="1035"/>
          <ac:spMkLst>
            <pc:docMk/>
            <pc:sldMk cId="868580368" sldId="594"/>
            <ac:spMk id="22" creationId="{F5F7D5C7-CA7D-FB9B-33F1-8121936E99CC}"/>
          </ac:spMkLst>
        </pc:spChg>
      </pc:sldChg>
      <pc:sldChg chg="addSp delSp modSp add del mod ord">
        <pc:chgData name="WALLACE, Olivia" userId="ec2829ce-edae-43f8-b898-340a14f9b3f8" providerId="ADAL" clId="{F314BE08-8399-45A9-8D1D-9DEA87A175A3}" dt="2024-05-16T00:55:57.736" v="11392" actId="47"/>
        <pc:sldMkLst>
          <pc:docMk/>
          <pc:sldMk cId="3904148507" sldId="595"/>
        </pc:sldMkLst>
        <pc:spChg chg="del mod">
          <ac:chgData name="WALLACE, Olivia" userId="ec2829ce-edae-43f8-b898-340a14f9b3f8" providerId="ADAL" clId="{F314BE08-8399-45A9-8D1D-9DEA87A175A3}" dt="2024-05-15T00:33:37.913" v="4172" actId="478"/>
          <ac:spMkLst>
            <pc:docMk/>
            <pc:sldMk cId="3904148507" sldId="595"/>
            <ac:spMk id="3" creationId="{EF2A461E-47C6-8CEB-391D-F44BF55A8593}"/>
          </ac:spMkLst>
        </pc:spChg>
        <pc:spChg chg="del mod">
          <ac:chgData name="WALLACE, Olivia" userId="ec2829ce-edae-43f8-b898-340a14f9b3f8" providerId="ADAL" clId="{F314BE08-8399-45A9-8D1D-9DEA87A175A3}" dt="2024-05-15T00:33:37.913" v="4172" actId="478"/>
          <ac:spMkLst>
            <pc:docMk/>
            <pc:sldMk cId="3904148507" sldId="595"/>
            <ac:spMk id="4" creationId="{D2BC8373-1377-8BBC-0A19-A326C5073623}"/>
          </ac:spMkLst>
        </pc:spChg>
        <pc:spChg chg="del mod">
          <ac:chgData name="WALLACE, Olivia" userId="ec2829ce-edae-43f8-b898-340a14f9b3f8" providerId="ADAL" clId="{F314BE08-8399-45A9-8D1D-9DEA87A175A3}" dt="2024-05-15T00:33:37.913" v="4172" actId="478"/>
          <ac:spMkLst>
            <pc:docMk/>
            <pc:sldMk cId="3904148507" sldId="595"/>
            <ac:spMk id="5" creationId="{16048AA5-5F53-4884-62A3-7251000F62FA}"/>
          </ac:spMkLst>
        </pc:spChg>
        <pc:spChg chg="del mod">
          <ac:chgData name="WALLACE, Olivia" userId="ec2829ce-edae-43f8-b898-340a14f9b3f8" providerId="ADAL" clId="{F314BE08-8399-45A9-8D1D-9DEA87A175A3}" dt="2024-05-15T00:33:37.913" v="4172" actId="478"/>
          <ac:spMkLst>
            <pc:docMk/>
            <pc:sldMk cId="3904148507" sldId="595"/>
            <ac:spMk id="6" creationId="{33D447F2-74E6-EC13-AE50-5F068E1B1C08}"/>
          </ac:spMkLst>
        </pc:spChg>
        <pc:spChg chg="del mod">
          <ac:chgData name="WALLACE, Olivia" userId="ec2829ce-edae-43f8-b898-340a14f9b3f8" providerId="ADAL" clId="{F314BE08-8399-45A9-8D1D-9DEA87A175A3}" dt="2024-05-15T00:33:43.486" v="4174" actId="478"/>
          <ac:spMkLst>
            <pc:docMk/>
            <pc:sldMk cId="3904148507" sldId="595"/>
            <ac:spMk id="7" creationId="{07DD4DC6-3924-F85B-B4AA-18EAD4F59042}"/>
          </ac:spMkLst>
        </pc:spChg>
        <pc:spChg chg="del mod">
          <ac:chgData name="WALLACE, Olivia" userId="ec2829ce-edae-43f8-b898-340a14f9b3f8" providerId="ADAL" clId="{F314BE08-8399-45A9-8D1D-9DEA87A175A3}" dt="2024-05-15T00:33:37.913" v="4172" actId="478"/>
          <ac:spMkLst>
            <pc:docMk/>
            <pc:sldMk cId="3904148507" sldId="595"/>
            <ac:spMk id="8" creationId="{32702A7B-F12E-0C99-B736-A42FE46A2860}"/>
          </ac:spMkLst>
        </pc:spChg>
        <pc:spChg chg="del mod">
          <ac:chgData name="WALLACE, Olivia" userId="ec2829ce-edae-43f8-b898-340a14f9b3f8" providerId="ADAL" clId="{F314BE08-8399-45A9-8D1D-9DEA87A175A3}" dt="2024-05-15T00:33:43.486" v="4174" actId="478"/>
          <ac:spMkLst>
            <pc:docMk/>
            <pc:sldMk cId="3904148507" sldId="595"/>
            <ac:spMk id="9" creationId="{063681DF-B45D-EDD8-8E32-BFF4F1E2D6F3}"/>
          </ac:spMkLst>
        </pc:spChg>
        <pc:spChg chg="del mod">
          <ac:chgData name="WALLACE, Olivia" userId="ec2829ce-edae-43f8-b898-340a14f9b3f8" providerId="ADAL" clId="{F314BE08-8399-45A9-8D1D-9DEA87A175A3}" dt="2024-05-15T00:33:37.913" v="4172" actId="478"/>
          <ac:spMkLst>
            <pc:docMk/>
            <pc:sldMk cId="3904148507" sldId="595"/>
            <ac:spMk id="10" creationId="{D83A5E2C-9F94-A868-8C59-CEE10029CC3B}"/>
          </ac:spMkLst>
        </pc:spChg>
        <pc:spChg chg="del mod">
          <ac:chgData name="WALLACE, Olivia" userId="ec2829ce-edae-43f8-b898-340a14f9b3f8" providerId="ADAL" clId="{F314BE08-8399-45A9-8D1D-9DEA87A175A3}" dt="2024-05-15T00:33:37.913" v="4172" actId="478"/>
          <ac:spMkLst>
            <pc:docMk/>
            <pc:sldMk cId="3904148507" sldId="595"/>
            <ac:spMk id="11" creationId="{DF5784F8-A30D-B85F-93F3-AAC2D3DFCDC0}"/>
          </ac:spMkLst>
        </pc:spChg>
        <pc:spChg chg="del mod">
          <ac:chgData name="WALLACE, Olivia" userId="ec2829ce-edae-43f8-b898-340a14f9b3f8" providerId="ADAL" clId="{F314BE08-8399-45A9-8D1D-9DEA87A175A3}" dt="2024-05-15T00:33:37.913" v="4172" actId="478"/>
          <ac:spMkLst>
            <pc:docMk/>
            <pc:sldMk cId="3904148507" sldId="595"/>
            <ac:spMk id="12" creationId="{6885ACC0-A4C7-B589-5C3E-3D9324546E92}"/>
          </ac:spMkLst>
        </pc:spChg>
        <pc:spChg chg="del mod">
          <ac:chgData name="WALLACE, Olivia" userId="ec2829ce-edae-43f8-b898-340a14f9b3f8" providerId="ADAL" clId="{F314BE08-8399-45A9-8D1D-9DEA87A175A3}" dt="2024-05-15T00:33:37.913" v="4172" actId="478"/>
          <ac:spMkLst>
            <pc:docMk/>
            <pc:sldMk cId="3904148507" sldId="595"/>
            <ac:spMk id="13" creationId="{ABE0D0C2-95BF-71AE-BA59-0BD6BA1DC97B}"/>
          </ac:spMkLst>
        </pc:spChg>
        <pc:spChg chg="del">
          <ac:chgData name="WALLACE, Olivia" userId="ec2829ce-edae-43f8-b898-340a14f9b3f8" providerId="ADAL" clId="{F314BE08-8399-45A9-8D1D-9DEA87A175A3}" dt="2024-05-15T00:33:43.486" v="4174" actId="478"/>
          <ac:spMkLst>
            <pc:docMk/>
            <pc:sldMk cId="3904148507" sldId="595"/>
            <ac:spMk id="15" creationId="{F6F329B0-2DF2-8584-4848-847FFB3F6CCD}"/>
          </ac:spMkLst>
        </pc:spChg>
        <pc:spChg chg="del">
          <ac:chgData name="WALLACE, Olivia" userId="ec2829ce-edae-43f8-b898-340a14f9b3f8" providerId="ADAL" clId="{F314BE08-8399-45A9-8D1D-9DEA87A175A3}" dt="2024-05-15T00:33:43.486" v="4174" actId="478"/>
          <ac:spMkLst>
            <pc:docMk/>
            <pc:sldMk cId="3904148507" sldId="595"/>
            <ac:spMk id="16" creationId="{8BF90991-B126-AB9F-390D-CD3D27F6A8DE}"/>
          </ac:spMkLst>
        </pc:spChg>
        <pc:spChg chg="del">
          <ac:chgData name="WALLACE, Olivia" userId="ec2829ce-edae-43f8-b898-340a14f9b3f8" providerId="ADAL" clId="{F314BE08-8399-45A9-8D1D-9DEA87A175A3}" dt="2024-05-15T00:33:43.486" v="4174" actId="478"/>
          <ac:spMkLst>
            <pc:docMk/>
            <pc:sldMk cId="3904148507" sldId="595"/>
            <ac:spMk id="17" creationId="{64E5D86D-F733-3F18-3A01-96A827B8334F}"/>
          </ac:spMkLst>
        </pc:spChg>
        <pc:spChg chg="del">
          <ac:chgData name="WALLACE, Olivia" userId="ec2829ce-edae-43f8-b898-340a14f9b3f8" providerId="ADAL" clId="{F314BE08-8399-45A9-8D1D-9DEA87A175A3}" dt="2024-05-15T00:33:43.486" v="4174" actId="478"/>
          <ac:spMkLst>
            <pc:docMk/>
            <pc:sldMk cId="3904148507" sldId="595"/>
            <ac:spMk id="18" creationId="{5EA38D1C-0875-9BD6-EEE3-7EBD1F6FEC9A}"/>
          </ac:spMkLst>
        </pc:spChg>
        <pc:spChg chg="mod">
          <ac:chgData name="WALLACE, Olivia" userId="ec2829ce-edae-43f8-b898-340a14f9b3f8" providerId="ADAL" clId="{F314BE08-8399-45A9-8D1D-9DEA87A175A3}" dt="2024-05-14T23:37:54.878" v="3661" actId="1035"/>
          <ac:spMkLst>
            <pc:docMk/>
            <pc:sldMk cId="3904148507" sldId="595"/>
            <ac:spMk id="19" creationId="{CCC48F1B-BB0B-A74F-B371-AC91BA4FB5AB}"/>
          </ac:spMkLst>
        </pc:spChg>
        <pc:spChg chg="mod">
          <ac:chgData name="WALLACE, Olivia" userId="ec2829ce-edae-43f8-b898-340a14f9b3f8" providerId="ADAL" clId="{F314BE08-8399-45A9-8D1D-9DEA87A175A3}" dt="2024-05-15T23:41:29.894" v="10990" actId="1076"/>
          <ac:spMkLst>
            <pc:docMk/>
            <pc:sldMk cId="3904148507" sldId="595"/>
            <ac:spMk id="20" creationId="{10ACDAC3-8562-891D-D5EB-5ABF032909B7}"/>
          </ac:spMkLst>
        </pc:spChg>
        <pc:spChg chg="mod">
          <ac:chgData name="WALLACE, Olivia" userId="ec2829ce-edae-43f8-b898-340a14f9b3f8" providerId="ADAL" clId="{F314BE08-8399-45A9-8D1D-9DEA87A175A3}" dt="2024-05-15T23:40:01.993" v="10963" actId="14100"/>
          <ac:spMkLst>
            <pc:docMk/>
            <pc:sldMk cId="3904148507" sldId="595"/>
            <ac:spMk id="21" creationId="{CE74D310-2D0A-DDD3-7656-86FCC52031F1}"/>
          </ac:spMkLst>
        </pc:spChg>
        <pc:spChg chg="del">
          <ac:chgData name="WALLACE, Olivia" userId="ec2829ce-edae-43f8-b898-340a14f9b3f8" providerId="ADAL" clId="{F314BE08-8399-45A9-8D1D-9DEA87A175A3}" dt="2024-05-15T23:39:50.164" v="10959" actId="478"/>
          <ac:spMkLst>
            <pc:docMk/>
            <pc:sldMk cId="3904148507" sldId="595"/>
            <ac:spMk id="22" creationId="{F5F7D5C7-CA7D-FB9B-33F1-8121936E99CC}"/>
          </ac:spMkLst>
        </pc:spChg>
        <pc:spChg chg="add mod">
          <ac:chgData name="WALLACE, Olivia" userId="ec2829ce-edae-43f8-b898-340a14f9b3f8" providerId="ADAL" clId="{F314BE08-8399-45A9-8D1D-9DEA87A175A3}" dt="2024-05-14T23:51:09.108" v="3866" actId="1076"/>
          <ac:spMkLst>
            <pc:docMk/>
            <pc:sldMk cId="3904148507" sldId="595"/>
            <ac:spMk id="24" creationId="{528444A8-989E-8BD7-055C-A0498ECBB64F}"/>
          </ac:spMkLst>
        </pc:spChg>
        <pc:spChg chg="add mod">
          <ac:chgData name="WALLACE, Olivia" userId="ec2829ce-edae-43f8-b898-340a14f9b3f8" providerId="ADAL" clId="{F314BE08-8399-45A9-8D1D-9DEA87A175A3}" dt="2024-05-14T23:51:20.859" v="3893" actId="20577"/>
          <ac:spMkLst>
            <pc:docMk/>
            <pc:sldMk cId="3904148507" sldId="595"/>
            <ac:spMk id="25" creationId="{AD4BA774-0950-624F-BC52-684B0DD98908}"/>
          </ac:spMkLst>
        </pc:spChg>
        <pc:spChg chg="add mod">
          <ac:chgData name="WALLACE, Olivia" userId="ec2829ce-edae-43f8-b898-340a14f9b3f8" providerId="ADAL" clId="{F314BE08-8399-45A9-8D1D-9DEA87A175A3}" dt="2024-05-15T23:41:24.454" v="10989" actId="14100"/>
          <ac:spMkLst>
            <pc:docMk/>
            <pc:sldMk cId="3904148507" sldId="595"/>
            <ac:spMk id="34" creationId="{BEBBDCC2-4924-C347-BB7D-5FE8C712095E}"/>
          </ac:spMkLst>
        </pc:spChg>
        <pc:spChg chg="add mod">
          <ac:chgData name="WALLACE, Olivia" userId="ec2829ce-edae-43f8-b898-340a14f9b3f8" providerId="ADAL" clId="{F314BE08-8399-45A9-8D1D-9DEA87A175A3}" dt="2024-05-15T23:40:06.212" v="10964" actId="1076"/>
          <ac:spMkLst>
            <pc:docMk/>
            <pc:sldMk cId="3904148507" sldId="595"/>
            <ac:spMk id="44" creationId="{32099453-19FE-986D-DB2B-D13D3A771455}"/>
          </ac:spMkLst>
        </pc:spChg>
        <pc:graphicFrameChg chg="add mod">
          <ac:chgData name="WALLACE, Olivia" userId="ec2829ce-edae-43f8-b898-340a14f9b3f8" providerId="ADAL" clId="{F314BE08-8399-45A9-8D1D-9DEA87A175A3}" dt="2024-05-15T00:38:33.081" v="4242" actId="1076"/>
          <ac:graphicFrameMkLst>
            <pc:docMk/>
            <pc:sldMk cId="3904148507" sldId="595"/>
            <ac:graphicFrameMk id="23" creationId="{CA92BE1F-45EC-5D39-CD08-484596BE9DE0}"/>
          </ac:graphicFrameMkLst>
        </pc:graphicFrameChg>
        <pc:graphicFrameChg chg="add mod">
          <ac:chgData name="WALLACE, Olivia" userId="ec2829ce-edae-43f8-b898-340a14f9b3f8" providerId="ADAL" clId="{F314BE08-8399-45A9-8D1D-9DEA87A175A3}" dt="2024-05-15T00:37:03.409" v="4208" actId="404"/>
          <ac:graphicFrameMkLst>
            <pc:docMk/>
            <pc:sldMk cId="3904148507" sldId="595"/>
            <ac:graphicFrameMk id="28" creationId="{F3B92909-2F75-0D32-9725-A2A718CB8C12}"/>
          </ac:graphicFrameMkLst>
        </pc:graphicFrameChg>
        <pc:graphicFrameChg chg="add mod">
          <ac:chgData name="WALLACE, Olivia" userId="ec2829ce-edae-43f8-b898-340a14f9b3f8" providerId="ADAL" clId="{F314BE08-8399-45A9-8D1D-9DEA87A175A3}" dt="2024-05-15T23:39:35.334" v="10955" actId="1076"/>
          <ac:graphicFrameMkLst>
            <pc:docMk/>
            <pc:sldMk cId="3904148507" sldId="595"/>
            <ac:graphicFrameMk id="43" creationId="{E6B64FE5-9F77-57B9-DC0D-21931040D62D}"/>
          </ac:graphicFrameMkLst>
        </pc:graphicFrameChg>
        <pc:cxnChg chg="add del mod">
          <ac:chgData name="WALLACE, Olivia" userId="ec2829ce-edae-43f8-b898-340a14f9b3f8" providerId="ADAL" clId="{F314BE08-8399-45A9-8D1D-9DEA87A175A3}" dt="2024-05-15T00:12:14.835" v="3969" actId="478"/>
          <ac:cxnSpMkLst>
            <pc:docMk/>
            <pc:sldMk cId="3904148507" sldId="595"/>
            <ac:cxnSpMk id="30" creationId="{F1B7579C-4B08-89E6-A030-2AD3D4EE5A73}"/>
          </ac:cxnSpMkLst>
        </pc:cxnChg>
        <pc:cxnChg chg="add mod">
          <ac:chgData name="WALLACE, Olivia" userId="ec2829ce-edae-43f8-b898-340a14f9b3f8" providerId="ADAL" clId="{F314BE08-8399-45A9-8D1D-9DEA87A175A3}" dt="2024-05-15T00:38:39.968" v="4244" actId="14100"/>
          <ac:cxnSpMkLst>
            <pc:docMk/>
            <pc:sldMk cId="3904148507" sldId="595"/>
            <ac:cxnSpMk id="33" creationId="{38829367-B4A3-956C-83A8-6DF9E782CBD3}"/>
          </ac:cxnSpMkLst>
        </pc:cxnChg>
        <pc:cxnChg chg="add mod">
          <ac:chgData name="WALLACE, Olivia" userId="ec2829ce-edae-43f8-b898-340a14f9b3f8" providerId="ADAL" clId="{F314BE08-8399-45A9-8D1D-9DEA87A175A3}" dt="2024-05-15T23:41:44.100" v="10993" actId="14100"/>
          <ac:cxnSpMkLst>
            <pc:docMk/>
            <pc:sldMk cId="3904148507" sldId="595"/>
            <ac:cxnSpMk id="35" creationId="{9B58D5A4-2420-7B78-D4AF-B22853CE4B4D}"/>
          </ac:cxnSpMkLst>
        </pc:cxnChg>
        <pc:cxnChg chg="add mod">
          <ac:chgData name="WALLACE, Olivia" userId="ec2829ce-edae-43f8-b898-340a14f9b3f8" providerId="ADAL" clId="{F314BE08-8399-45A9-8D1D-9DEA87A175A3}" dt="2024-05-15T23:41:08.451" v="10986" actId="1076"/>
          <ac:cxnSpMkLst>
            <pc:docMk/>
            <pc:sldMk cId="3904148507" sldId="595"/>
            <ac:cxnSpMk id="45" creationId="{3ECE5709-2517-AE5C-79D1-343B7389C313}"/>
          </ac:cxnSpMkLst>
        </pc:cxnChg>
      </pc:sldChg>
      <pc:sldChg chg="addSp delSp modSp add mod modClrScheme chgLayout modNotesTx">
        <pc:chgData name="WALLACE, Olivia" userId="ec2829ce-edae-43f8-b898-340a14f9b3f8" providerId="ADAL" clId="{F314BE08-8399-45A9-8D1D-9DEA87A175A3}" dt="2024-05-16T01:07:36.133" v="11463" actId="14100"/>
        <pc:sldMkLst>
          <pc:docMk/>
          <pc:sldMk cId="1343779698" sldId="596"/>
        </pc:sldMkLst>
        <pc:spChg chg="add mod ord">
          <ac:chgData name="WALLACE, Olivia" userId="ec2829ce-edae-43f8-b898-340a14f9b3f8" providerId="ADAL" clId="{F314BE08-8399-45A9-8D1D-9DEA87A175A3}" dt="2024-05-16T00:53:46.530" v="11315" actId="14100"/>
          <ac:spMkLst>
            <pc:docMk/>
            <pc:sldMk cId="1343779698" sldId="596"/>
            <ac:spMk id="2" creationId="{A2F96784-4FA2-91AB-0685-1EB5CF878D22}"/>
          </ac:spMkLst>
        </pc:spChg>
        <pc:spChg chg="del">
          <ac:chgData name="WALLACE, Olivia" userId="ec2829ce-edae-43f8-b898-340a14f9b3f8" providerId="ADAL" clId="{F314BE08-8399-45A9-8D1D-9DEA87A175A3}" dt="2024-05-15T00:39:20.035" v="4246" actId="478"/>
          <ac:spMkLst>
            <pc:docMk/>
            <pc:sldMk cId="1343779698" sldId="596"/>
            <ac:spMk id="3" creationId="{EF2A461E-47C6-8CEB-391D-F44BF55A8593}"/>
          </ac:spMkLst>
        </pc:spChg>
        <pc:spChg chg="del">
          <ac:chgData name="WALLACE, Olivia" userId="ec2829ce-edae-43f8-b898-340a14f9b3f8" providerId="ADAL" clId="{F314BE08-8399-45A9-8D1D-9DEA87A175A3}" dt="2024-05-15T00:39:20.035" v="4246" actId="478"/>
          <ac:spMkLst>
            <pc:docMk/>
            <pc:sldMk cId="1343779698" sldId="596"/>
            <ac:spMk id="4" creationId="{D2BC8373-1377-8BBC-0A19-A326C5073623}"/>
          </ac:spMkLst>
        </pc:spChg>
        <pc:spChg chg="del">
          <ac:chgData name="WALLACE, Olivia" userId="ec2829ce-edae-43f8-b898-340a14f9b3f8" providerId="ADAL" clId="{F314BE08-8399-45A9-8D1D-9DEA87A175A3}" dt="2024-05-15T00:39:20.035" v="4246" actId="478"/>
          <ac:spMkLst>
            <pc:docMk/>
            <pc:sldMk cId="1343779698" sldId="596"/>
            <ac:spMk id="5" creationId="{16048AA5-5F53-4884-62A3-7251000F62FA}"/>
          </ac:spMkLst>
        </pc:spChg>
        <pc:spChg chg="del">
          <ac:chgData name="WALLACE, Olivia" userId="ec2829ce-edae-43f8-b898-340a14f9b3f8" providerId="ADAL" clId="{F314BE08-8399-45A9-8D1D-9DEA87A175A3}" dt="2024-05-15T00:39:20.035" v="4246" actId="478"/>
          <ac:spMkLst>
            <pc:docMk/>
            <pc:sldMk cId="1343779698" sldId="596"/>
            <ac:spMk id="6" creationId="{33D447F2-74E6-EC13-AE50-5F068E1B1C08}"/>
          </ac:spMkLst>
        </pc:spChg>
        <pc:spChg chg="del">
          <ac:chgData name="WALLACE, Olivia" userId="ec2829ce-edae-43f8-b898-340a14f9b3f8" providerId="ADAL" clId="{F314BE08-8399-45A9-8D1D-9DEA87A175A3}" dt="2024-05-15T00:39:20.035" v="4246" actId="478"/>
          <ac:spMkLst>
            <pc:docMk/>
            <pc:sldMk cId="1343779698" sldId="596"/>
            <ac:spMk id="7" creationId="{07DD4DC6-3924-F85B-B4AA-18EAD4F59042}"/>
          </ac:spMkLst>
        </pc:spChg>
        <pc:spChg chg="del">
          <ac:chgData name="WALLACE, Olivia" userId="ec2829ce-edae-43f8-b898-340a14f9b3f8" providerId="ADAL" clId="{F314BE08-8399-45A9-8D1D-9DEA87A175A3}" dt="2024-05-15T00:39:20.035" v="4246" actId="478"/>
          <ac:spMkLst>
            <pc:docMk/>
            <pc:sldMk cId="1343779698" sldId="596"/>
            <ac:spMk id="8" creationId="{32702A7B-F12E-0C99-B736-A42FE46A2860}"/>
          </ac:spMkLst>
        </pc:spChg>
        <pc:spChg chg="del">
          <ac:chgData name="WALLACE, Olivia" userId="ec2829ce-edae-43f8-b898-340a14f9b3f8" providerId="ADAL" clId="{F314BE08-8399-45A9-8D1D-9DEA87A175A3}" dt="2024-05-15T00:39:20.035" v="4246" actId="478"/>
          <ac:spMkLst>
            <pc:docMk/>
            <pc:sldMk cId="1343779698" sldId="596"/>
            <ac:spMk id="9" creationId="{063681DF-B45D-EDD8-8E32-BFF4F1E2D6F3}"/>
          </ac:spMkLst>
        </pc:spChg>
        <pc:spChg chg="del">
          <ac:chgData name="WALLACE, Olivia" userId="ec2829ce-edae-43f8-b898-340a14f9b3f8" providerId="ADAL" clId="{F314BE08-8399-45A9-8D1D-9DEA87A175A3}" dt="2024-05-15T00:39:20.035" v="4246" actId="478"/>
          <ac:spMkLst>
            <pc:docMk/>
            <pc:sldMk cId="1343779698" sldId="596"/>
            <ac:spMk id="10" creationId="{D83A5E2C-9F94-A868-8C59-CEE10029CC3B}"/>
          </ac:spMkLst>
        </pc:spChg>
        <pc:spChg chg="del">
          <ac:chgData name="WALLACE, Olivia" userId="ec2829ce-edae-43f8-b898-340a14f9b3f8" providerId="ADAL" clId="{F314BE08-8399-45A9-8D1D-9DEA87A175A3}" dt="2024-05-15T00:39:20.035" v="4246" actId="478"/>
          <ac:spMkLst>
            <pc:docMk/>
            <pc:sldMk cId="1343779698" sldId="596"/>
            <ac:spMk id="11" creationId="{DF5784F8-A30D-B85F-93F3-AAC2D3DFCDC0}"/>
          </ac:spMkLst>
        </pc:spChg>
        <pc:spChg chg="del">
          <ac:chgData name="WALLACE, Olivia" userId="ec2829ce-edae-43f8-b898-340a14f9b3f8" providerId="ADAL" clId="{F314BE08-8399-45A9-8D1D-9DEA87A175A3}" dt="2024-05-15T00:39:20.035" v="4246" actId="478"/>
          <ac:spMkLst>
            <pc:docMk/>
            <pc:sldMk cId="1343779698" sldId="596"/>
            <ac:spMk id="12" creationId="{6885ACC0-A4C7-B589-5C3E-3D9324546E92}"/>
          </ac:spMkLst>
        </pc:spChg>
        <pc:spChg chg="mod">
          <ac:chgData name="WALLACE, Olivia" userId="ec2829ce-edae-43f8-b898-340a14f9b3f8" providerId="ADAL" clId="{F314BE08-8399-45A9-8D1D-9DEA87A175A3}" dt="2024-05-16T01:07:26.161" v="11458" actId="208"/>
          <ac:spMkLst>
            <pc:docMk/>
            <pc:sldMk cId="1343779698" sldId="596"/>
            <ac:spMk id="13" creationId="{ABE0D0C2-95BF-71AE-BA59-0BD6BA1DC97B}"/>
          </ac:spMkLst>
        </pc:spChg>
        <pc:spChg chg="del">
          <ac:chgData name="WALLACE, Olivia" userId="ec2829ce-edae-43f8-b898-340a14f9b3f8" providerId="ADAL" clId="{F314BE08-8399-45A9-8D1D-9DEA87A175A3}" dt="2024-05-15T00:39:20.035" v="4246" actId="478"/>
          <ac:spMkLst>
            <pc:docMk/>
            <pc:sldMk cId="1343779698" sldId="596"/>
            <ac:spMk id="15" creationId="{F6F329B0-2DF2-8584-4848-847FFB3F6CCD}"/>
          </ac:spMkLst>
        </pc:spChg>
        <pc:spChg chg="del">
          <ac:chgData name="WALLACE, Olivia" userId="ec2829ce-edae-43f8-b898-340a14f9b3f8" providerId="ADAL" clId="{F314BE08-8399-45A9-8D1D-9DEA87A175A3}" dt="2024-05-15T00:39:20.035" v="4246" actId="478"/>
          <ac:spMkLst>
            <pc:docMk/>
            <pc:sldMk cId="1343779698" sldId="596"/>
            <ac:spMk id="16" creationId="{8BF90991-B126-AB9F-390D-CD3D27F6A8DE}"/>
          </ac:spMkLst>
        </pc:spChg>
        <pc:spChg chg="del">
          <ac:chgData name="WALLACE, Olivia" userId="ec2829ce-edae-43f8-b898-340a14f9b3f8" providerId="ADAL" clId="{F314BE08-8399-45A9-8D1D-9DEA87A175A3}" dt="2024-05-15T00:39:20.035" v="4246" actId="478"/>
          <ac:spMkLst>
            <pc:docMk/>
            <pc:sldMk cId="1343779698" sldId="596"/>
            <ac:spMk id="17" creationId="{64E5D86D-F733-3F18-3A01-96A827B8334F}"/>
          </ac:spMkLst>
        </pc:spChg>
        <pc:spChg chg="del">
          <ac:chgData name="WALLACE, Olivia" userId="ec2829ce-edae-43f8-b898-340a14f9b3f8" providerId="ADAL" clId="{F314BE08-8399-45A9-8D1D-9DEA87A175A3}" dt="2024-05-15T00:39:20.035" v="4246" actId="478"/>
          <ac:spMkLst>
            <pc:docMk/>
            <pc:sldMk cId="1343779698" sldId="596"/>
            <ac:spMk id="18" creationId="{5EA38D1C-0875-9BD6-EEE3-7EBD1F6FEC9A}"/>
          </ac:spMkLst>
        </pc:spChg>
        <pc:spChg chg="del mod">
          <ac:chgData name="WALLACE, Olivia" userId="ec2829ce-edae-43f8-b898-340a14f9b3f8" providerId="ADAL" clId="{F314BE08-8399-45A9-8D1D-9DEA87A175A3}" dt="2024-05-15T00:39:39.399" v="4292" actId="478"/>
          <ac:spMkLst>
            <pc:docMk/>
            <pc:sldMk cId="1343779698" sldId="596"/>
            <ac:spMk id="19" creationId="{CCC48F1B-BB0B-A74F-B371-AC91BA4FB5AB}"/>
          </ac:spMkLst>
        </pc:spChg>
        <pc:spChg chg="del">
          <ac:chgData name="WALLACE, Olivia" userId="ec2829ce-edae-43f8-b898-340a14f9b3f8" providerId="ADAL" clId="{F314BE08-8399-45A9-8D1D-9DEA87A175A3}" dt="2024-05-15T00:39:20.035" v="4246" actId="478"/>
          <ac:spMkLst>
            <pc:docMk/>
            <pc:sldMk cId="1343779698" sldId="596"/>
            <ac:spMk id="20" creationId="{10ACDAC3-8562-891D-D5EB-5ABF032909B7}"/>
          </ac:spMkLst>
        </pc:spChg>
        <pc:spChg chg="del">
          <ac:chgData name="WALLACE, Olivia" userId="ec2829ce-edae-43f8-b898-340a14f9b3f8" providerId="ADAL" clId="{F314BE08-8399-45A9-8D1D-9DEA87A175A3}" dt="2024-05-15T00:39:20.035" v="4246" actId="478"/>
          <ac:spMkLst>
            <pc:docMk/>
            <pc:sldMk cId="1343779698" sldId="596"/>
            <ac:spMk id="21" creationId="{CE74D310-2D0A-DDD3-7656-86FCC52031F1}"/>
          </ac:spMkLst>
        </pc:spChg>
        <pc:spChg chg="del">
          <ac:chgData name="WALLACE, Olivia" userId="ec2829ce-edae-43f8-b898-340a14f9b3f8" providerId="ADAL" clId="{F314BE08-8399-45A9-8D1D-9DEA87A175A3}" dt="2024-05-15T00:39:20.035" v="4246" actId="478"/>
          <ac:spMkLst>
            <pc:docMk/>
            <pc:sldMk cId="1343779698" sldId="596"/>
            <ac:spMk id="22" creationId="{F5F7D5C7-CA7D-FB9B-33F1-8121936E99CC}"/>
          </ac:spMkLst>
        </pc:spChg>
        <pc:spChg chg="add del mod">
          <ac:chgData name="WALLACE, Olivia" userId="ec2829ce-edae-43f8-b898-340a14f9b3f8" providerId="ADAL" clId="{F314BE08-8399-45A9-8D1D-9DEA87A175A3}" dt="2024-05-15T01:15:40.800" v="5442" actId="478"/>
          <ac:spMkLst>
            <pc:docMk/>
            <pc:sldMk cId="1343779698" sldId="596"/>
            <ac:spMk id="23" creationId="{759EBED6-018E-4ABE-E7B8-93BCF149101C}"/>
          </ac:spMkLst>
        </pc:spChg>
        <pc:spChg chg="add del mod">
          <ac:chgData name="WALLACE, Olivia" userId="ec2829ce-edae-43f8-b898-340a14f9b3f8" providerId="ADAL" clId="{F314BE08-8399-45A9-8D1D-9DEA87A175A3}" dt="2024-05-15T00:59:42.138" v="5016" actId="478"/>
          <ac:spMkLst>
            <pc:docMk/>
            <pc:sldMk cId="1343779698" sldId="596"/>
            <ac:spMk id="24" creationId="{A12A9BAB-4580-B5D3-C791-3B74FAF9204D}"/>
          </ac:spMkLst>
        </pc:spChg>
        <pc:spChg chg="add del mod">
          <ac:chgData name="WALLACE, Olivia" userId="ec2829ce-edae-43f8-b898-340a14f9b3f8" providerId="ADAL" clId="{F314BE08-8399-45A9-8D1D-9DEA87A175A3}" dt="2024-05-16T00:43:19.682" v="11188" actId="478"/>
          <ac:spMkLst>
            <pc:docMk/>
            <pc:sldMk cId="1343779698" sldId="596"/>
            <ac:spMk id="27" creationId="{81DD80BD-775B-DE65-010D-CBF26F63E846}"/>
          </ac:spMkLst>
        </pc:spChg>
        <pc:spChg chg="add del mod">
          <ac:chgData name="WALLACE, Olivia" userId="ec2829ce-edae-43f8-b898-340a14f9b3f8" providerId="ADAL" clId="{F314BE08-8399-45A9-8D1D-9DEA87A175A3}" dt="2024-05-15T01:14:56.909" v="5402" actId="478"/>
          <ac:spMkLst>
            <pc:docMk/>
            <pc:sldMk cId="1343779698" sldId="596"/>
            <ac:spMk id="31" creationId="{F5ECF5FC-501E-407A-AE7A-05C3ED3F67EC}"/>
          </ac:spMkLst>
        </pc:spChg>
        <pc:spChg chg="add del mod">
          <ac:chgData name="WALLACE, Olivia" userId="ec2829ce-edae-43f8-b898-340a14f9b3f8" providerId="ADAL" clId="{F314BE08-8399-45A9-8D1D-9DEA87A175A3}" dt="2024-05-15T01:13:37.301" v="5305"/>
          <ac:spMkLst>
            <pc:docMk/>
            <pc:sldMk cId="1343779698" sldId="596"/>
            <ac:spMk id="35" creationId="{FCFA974D-5845-88E6-1DA4-47256BA52F85}"/>
          </ac:spMkLst>
        </pc:spChg>
        <pc:spChg chg="add mod">
          <ac:chgData name="WALLACE, Olivia" userId="ec2829ce-edae-43f8-b898-340a14f9b3f8" providerId="ADAL" clId="{F314BE08-8399-45A9-8D1D-9DEA87A175A3}" dt="2024-05-16T01:07:36.133" v="11463" actId="14100"/>
          <ac:spMkLst>
            <pc:docMk/>
            <pc:sldMk cId="1343779698" sldId="596"/>
            <ac:spMk id="36" creationId="{3EEF11B4-D9B8-E1C9-3378-4CAB8B9BB717}"/>
          </ac:spMkLst>
        </pc:spChg>
        <pc:spChg chg="add del mod">
          <ac:chgData name="WALLACE, Olivia" userId="ec2829ce-edae-43f8-b898-340a14f9b3f8" providerId="ADAL" clId="{F314BE08-8399-45A9-8D1D-9DEA87A175A3}" dt="2024-05-15T01:19:01.197" v="6003"/>
          <ac:spMkLst>
            <pc:docMk/>
            <pc:sldMk cId="1343779698" sldId="596"/>
            <ac:spMk id="37" creationId="{AC5403FA-6176-97FC-1ED3-8A7D05577ECE}"/>
          </ac:spMkLst>
        </pc:spChg>
        <pc:spChg chg="add del mod ord">
          <ac:chgData name="WALLACE, Olivia" userId="ec2829ce-edae-43f8-b898-340a14f9b3f8" providerId="ADAL" clId="{F314BE08-8399-45A9-8D1D-9DEA87A175A3}" dt="2024-05-16T00:53:44.508" v="11314" actId="478"/>
          <ac:spMkLst>
            <pc:docMk/>
            <pc:sldMk cId="1343779698" sldId="596"/>
            <ac:spMk id="38" creationId="{3E31162D-2DBA-378F-C18A-2144EDCB4BEA}"/>
          </ac:spMkLst>
        </pc:spChg>
        <pc:graphicFrameChg chg="add del mod">
          <ac:chgData name="WALLACE, Olivia" userId="ec2829ce-edae-43f8-b898-340a14f9b3f8" providerId="ADAL" clId="{F314BE08-8399-45A9-8D1D-9DEA87A175A3}" dt="2024-05-15T01:14:54.826" v="5400" actId="478"/>
          <ac:graphicFrameMkLst>
            <pc:docMk/>
            <pc:sldMk cId="1343779698" sldId="596"/>
            <ac:graphicFrameMk id="14" creationId="{733CEED1-CDFD-1EDD-5A07-6AFF15D51D52}"/>
          </ac:graphicFrameMkLst>
        </pc:graphicFrameChg>
        <pc:cxnChg chg="add del mod">
          <ac:chgData name="WALLACE, Olivia" userId="ec2829ce-edae-43f8-b898-340a14f9b3f8" providerId="ADAL" clId="{F314BE08-8399-45A9-8D1D-9DEA87A175A3}" dt="2024-05-15T01:14:55.575" v="5401" actId="478"/>
          <ac:cxnSpMkLst>
            <pc:docMk/>
            <pc:sldMk cId="1343779698" sldId="596"/>
            <ac:cxnSpMk id="25" creationId="{ED413579-6C1A-31AB-9414-8C24A2651221}"/>
          </ac:cxnSpMkLst>
        </pc:cxnChg>
      </pc:sldChg>
      <pc:sldChg chg="addSp delSp modSp new mod">
        <pc:chgData name="WALLACE, Olivia" userId="ec2829ce-edae-43f8-b898-340a14f9b3f8" providerId="ADAL" clId="{F314BE08-8399-45A9-8D1D-9DEA87A175A3}" dt="2024-05-15T23:38:18.428" v="10952" actId="404"/>
        <pc:sldMkLst>
          <pc:docMk/>
          <pc:sldMk cId="1846716281" sldId="597"/>
        </pc:sldMkLst>
        <pc:spChg chg="mod">
          <ac:chgData name="WALLACE, Olivia" userId="ec2829ce-edae-43f8-b898-340a14f9b3f8" providerId="ADAL" clId="{F314BE08-8399-45A9-8D1D-9DEA87A175A3}" dt="2024-05-15T00:40:51.589" v="4328" actId="14100"/>
          <ac:spMkLst>
            <pc:docMk/>
            <pc:sldMk cId="1846716281" sldId="597"/>
            <ac:spMk id="2" creationId="{00410155-9780-2287-6713-DC2B2E0CA247}"/>
          </ac:spMkLst>
        </pc:spChg>
        <pc:spChg chg="add mod">
          <ac:chgData name="WALLACE, Olivia" userId="ec2829ce-edae-43f8-b898-340a14f9b3f8" providerId="ADAL" clId="{F314BE08-8399-45A9-8D1D-9DEA87A175A3}" dt="2024-05-15T00:41:22.989" v="4418" actId="1037"/>
          <ac:spMkLst>
            <pc:docMk/>
            <pc:sldMk cId="1846716281" sldId="597"/>
            <ac:spMk id="3" creationId="{14194378-62CF-EA99-645E-2B5CE46BEFFD}"/>
          </ac:spMkLst>
        </pc:spChg>
        <pc:spChg chg="add mod">
          <ac:chgData name="WALLACE, Olivia" userId="ec2829ce-edae-43f8-b898-340a14f9b3f8" providerId="ADAL" clId="{F314BE08-8399-45A9-8D1D-9DEA87A175A3}" dt="2024-05-15T00:53:22.912" v="4805" actId="20577"/>
          <ac:spMkLst>
            <pc:docMk/>
            <pc:sldMk cId="1846716281" sldId="597"/>
            <ac:spMk id="4" creationId="{66F57318-3502-E64A-0D0F-9D03B01F8A8E}"/>
          </ac:spMkLst>
        </pc:spChg>
        <pc:spChg chg="add mod">
          <ac:chgData name="WALLACE, Olivia" userId="ec2829ce-edae-43f8-b898-340a14f9b3f8" providerId="ADAL" clId="{F314BE08-8399-45A9-8D1D-9DEA87A175A3}" dt="2024-05-15T00:41:18.371" v="4417" actId="408"/>
          <ac:spMkLst>
            <pc:docMk/>
            <pc:sldMk cId="1846716281" sldId="597"/>
            <ac:spMk id="5" creationId="{DB81031F-1442-5F20-9C32-21CAB0D0EFAD}"/>
          </ac:spMkLst>
        </pc:spChg>
        <pc:spChg chg="add mod">
          <ac:chgData name="WALLACE, Olivia" userId="ec2829ce-edae-43f8-b898-340a14f9b3f8" providerId="ADAL" clId="{F314BE08-8399-45A9-8D1D-9DEA87A175A3}" dt="2024-05-15T00:41:14.930" v="4416" actId="1038"/>
          <ac:spMkLst>
            <pc:docMk/>
            <pc:sldMk cId="1846716281" sldId="597"/>
            <ac:spMk id="6" creationId="{2275EB71-0494-3C7E-185E-656DA64ACDC5}"/>
          </ac:spMkLst>
        </pc:spChg>
        <pc:spChg chg="add del mod">
          <ac:chgData name="WALLACE, Olivia" userId="ec2829ce-edae-43f8-b898-340a14f9b3f8" providerId="ADAL" clId="{F314BE08-8399-45A9-8D1D-9DEA87A175A3}" dt="2024-05-15T00:40:53.579" v="4329" actId="478"/>
          <ac:spMkLst>
            <pc:docMk/>
            <pc:sldMk cId="1846716281" sldId="597"/>
            <ac:spMk id="7" creationId="{5C9644C0-AC64-7EF3-29BE-371FAA3A6B53}"/>
          </ac:spMkLst>
        </pc:spChg>
        <pc:spChg chg="add mod">
          <ac:chgData name="WALLACE, Olivia" userId="ec2829ce-edae-43f8-b898-340a14f9b3f8" providerId="ADAL" clId="{F314BE08-8399-45A9-8D1D-9DEA87A175A3}" dt="2024-05-15T04:10:52.602" v="8941" actId="14100"/>
          <ac:spMkLst>
            <pc:docMk/>
            <pc:sldMk cId="1846716281" sldId="597"/>
            <ac:spMk id="9" creationId="{76871DBB-BF84-675E-426F-FD344AA3D31D}"/>
          </ac:spMkLst>
        </pc:spChg>
        <pc:spChg chg="add del mod">
          <ac:chgData name="WALLACE, Olivia" userId="ec2829ce-edae-43f8-b898-340a14f9b3f8" providerId="ADAL" clId="{F314BE08-8399-45A9-8D1D-9DEA87A175A3}" dt="2024-05-15T00:41:48.963" v="4425"/>
          <ac:spMkLst>
            <pc:docMk/>
            <pc:sldMk cId="1846716281" sldId="597"/>
            <ac:spMk id="13" creationId="{826327FC-EDF7-6F20-D1F2-1A3CC03D4B6B}"/>
          </ac:spMkLst>
        </pc:spChg>
        <pc:spChg chg="add mod">
          <ac:chgData name="WALLACE, Olivia" userId="ec2829ce-edae-43f8-b898-340a14f9b3f8" providerId="ADAL" clId="{F314BE08-8399-45A9-8D1D-9DEA87A175A3}" dt="2024-05-15T04:11:04.492" v="8942" actId="208"/>
          <ac:spMkLst>
            <pc:docMk/>
            <pc:sldMk cId="1846716281" sldId="597"/>
            <ac:spMk id="19" creationId="{04D0E164-B51B-C73B-E95C-CDE45D1D2BAD}"/>
          </ac:spMkLst>
        </pc:spChg>
        <pc:graphicFrameChg chg="add del mod">
          <ac:chgData name="WALLACE, Olivia" userId="ec2829ce-edae-43f8-b898-340a14f9b3f8" providerId="ADAL" clId="{F314BE08-8399-45A9-8D1D-9DEA87A175A3}" dt="2024-05-15T23:35:49.785" v="10926" actId="478"/>
          <ac:graphicFrameMkLst>
            <pc:docMk/>
            <pc:sldMk cId="1846716281" sldId="597"/>
            <ac:graphicFrameMk id="8" creationId="{67A67A38-4C72-C287-5098-B0E53B09F885}"/>
          </ac:graphicFrameMkLst>
        </pc:graphicFrameChg>
        <pc:graphicFrameChg chg="add del mod">
          <ac:chgData name="WALLACE, Olivia" userId="ec2829ce-edae-43f8-b898-340a14f9b3f8" providerId="ADAL" clId="{F314BE08-8399-45A9-8D1D-9DEA87A175A3}" dt="2024-05-15T00:41:48.963" v="4425"/>
          <ac:graphicFrameMkLst>
            <pc:docMk/>
            <pc:sldMk cId="1846716281" sldId="597"/>
            <ac:graphicFrameMk id="12" creationId="{B80E9A4B-9AF5-49B4-A3CF-83F162200106}"/>
          </ac:graphicFrameMkLst>
        </pc:graphicFrameChg>
        <pc:graphicFrameChg chg="add mod modGraphic">
          <ac:chgData name="WALLACE, Olivia" userId="ec2829ce-edae-43f8-b898-340a14f9b3f8" providerId="ADAL" clId="{F314BE08-8399-45A9-8D1D-9DEA87A175A3}" dt="2024-05-15T04:10:48.228" v="8940" actId="1037"/>
          <ac:graphicFrameMkLst>
            <pc:docMk/>
            <pc:sldMk cId="1846716281" sldId="597"/>
            <ac:graphicFrameMk id="15" creationId="{90839FB0-DD5C-44F3-B43C-398650C61E17}"/>
          </ac:graphicFrameMkLst>
        </pc:graphicFrameChg>
        <pc:graphicFrameChg chg="add del mod">
          <ac:chgData name="WALLACE, Olivia" userId="ec2829ce-edae-43f8-b898-340a14f9b3f8" providerId="ADAL" clId="{F314BE08-8399-45A9-8D1D-9DEA87A175A3}" dt="2024-05-15T00:52:09.522" v="4767"/>
          <ac:graphicFrameMkLst>
            <pc:docMk/>
            <pc:sldMk cId="1846716281" sldId="597"/>
            <ac:graphicFrameMk id="18" creationId="{07F56955-D262-BB79-590E-9449F2EAF8B3}"/>
          </ac:graphicFrameMkLst>
        </pc:graphicFrameChg>
        <pc:graphicFrameChg chg="add mod">
          <ac:chgData name="WALLACE, Olivia" userId="ec2829ce-edae-43f8-b898-340a14f9b3f8" providerId="ADAL" clId="{F314BE08-8399-45A9-8D1D-9DEA87A175A3}" dt="2024-05-15T23:38:18.428" v="10952" actId="404"/>
          <ac:graphicFrameMkLst>
            <pc:docMk/>
            <pc:sldMk cId="1846716281" sldId="597"/>
            <ac:graphicFrameMk id="25" creationId="{A1C37901-EE80-38BC-9289-AB9E44DEE4A5}"/>
          </ac:graphicFrameMkLst>
        </pc:graphicFrameChg>
        <pc:cxnChg chg="add mod ord">
          <ac:chgData name="WALLACE, Olivia" userId="ec2829ce-edae-43f8-b898-340a14f9b3f8" providerId="ADAL" clId="{F314BE08-8399-45A9-8D1D-9DEA87A175A3}" dt="2024-05-15T23:37:54.905" v="10948" actId="166"/>
          <ac:cxnSpMkLst>
            <pc:docMk/>
            <pc:sldMk cId="1846716281" sldId="597"/>
            <ac:cxnSpMk id="10" creationId="{DC02CAE8-D0AD-F5F2-BF03-915EED7F79BF}"/>
          </ac:cxnSpMkLst>
        </pc:cxnChg>
        <pc:cxnChg chg="add del mod">
          <ac:chgData name="WALLACE, Olivia" userId="ec2829ce-edae-43f8-b898-340a14f9b3f8" providerId="ADAL" clId="{F314BE08-8399-45A9-8D1D-9DEA87A175A3}" dt="2024-05-15T00:41:48.963" v="4425"/>
          <ac:cxnSpMkLst>
            <pc:docMk/>
            <pc:sldMk cId="1846716281" sldId="597"/>
            <ac:cxnSpMk id="14" creationId="{77B8EEAA-E86C-C9BC-1C9A-E2E345B1F13F}"/>
          </ac:cxnSpMkLst>
        </pc:cxnChg>
      </pc:sldChg>
      <pc:sldChg chg="addSp delSp modSp add mod">
        <pc:chgData name="WALLACE, Olivia" userId="ec2829ce-edae-43f8-b898-340a14f9b3f8" providerId="ADAL" clId="{F314BE08-8399-45A9-8D1D-9DEA87A175A3}" dt="2024-05-16T01:02:16.917" v="11440" actId="6549"/>
        <pc:sldMkLst>
          <pc:docMk/>
          <pc:sldMk cId="2291885479" sldId="598"/>
        </pc:sldMkLst>
        <pc:spChg chg="mod">
          <ac:chgData name="WALLACE, Olivia" userId="ec2829ce-edae-43f8-b898-340a14f9b3f8" providerId="ADAL" clId="{F314BE08-8399-45A9-8D1D-9DEA87A175A3}" dt="2024-05-15T22:30:33.927" v="10504" actId="1076"/>
          <ac:spMkLst>
            <pc:docMk/>
            <pc:sldMk cId="2291885479" sldId="598"/>
            <ac:spMk id="2" creationId="{00410155-9780-2287-6713-DC2B2E0CA247}"/>
          </ac:spMkLst>
        </pc:spChg>
        <pc:spChg chg="del">
          <ac:chgData name="WALLACE, Olivia" userId="ec2829ce-edae-43f8-b898-340a14f9b3f8" providerId="ADAL" clId="{F314BE08-8399-45A9-8D1D-9DEA87A175A3}" dt="2024-05-15T00:42:03.559" v="4458" actId="478"/>
          <ac:spMkLst>
            <pc:docMk/>
            <pc:sldMk cId="2291885479" sldId="598"/>
            <ac:spMk id="3" creationId="{14194378-62CF-EA99-645E-2B5CE46BEFFD}"/>
          </ac:spMkLst>
        </pc:spChg>
        <pc:spChg chg="del">
          <ac:chgData name="WALLACE, Olivia" userId="ec2829ce-edae-43f8-b898-340a14f9b3f8" providerId="ADAL" clId="{F314BE08-8399-45A9-8D1D-9DEA87A175A3}" dt="2024-05-15T00:42:03.559" v="4458" actId="478"/>
          <ac:spMkLst>
            <pc:docMk/>
            <pc:sldMk cId="2291885479" sldId="598"/>
            <ac:spMk id="4" creationId="{66F57318-3502-E64A-0D0F-9D03B01F8A8E}"/>
          </ac:spMkLst>
        </pc:spChg>
        <pc:spChg chg="del">
          <ac:chgData name="WALLACE, Olivia" userId="ec2829ce-edae-43f8-b898-340a14f9b3f8" providerId="ADAL" clId="{F314BE08-8399-45A9-8D1D-9DEA87A175A3}" dt="2024-05-15T00:42:03.559" v="4458" actId="478"/>
          <ac:spMkLst>
            <pc:docMk/>
            <pc:sldMk cId="2291885479" sldId="598"/>
            <ac:spMk id="5" creationId="{DB81031F-1442-5F20-9C32-21CAB0D0EFAD}"/>
          </ac:spMkLst>
        </pc:spChg>
        <pc:spChg chg="del">
          <ac:chgData name="WALLACE, Olivia" userId="ec2829ce-edae-43f8-b898-340a14f9b3f8" providerId="ADAL" clId="{F314BE08-8399-45A9-8D1D-9DEA87A175A3}" dt="2024-05-15T00:42:03.559" v="4458" actId="478"/>
          <ac:spMkLst>
            <pc:docMk/>
            <pc:sldMk cId="2291885479" sldId="598"/>
            <ac:spMk id="6" creationId="{2275EB71-0494-3C7E-185E-656DA64ACDC5}"/>
          </ac:spMkLst>
        </pc:spChg>
        <pc:spChg chg="add mod">
          <ac:chgData name="WALLACE, Olivia" userId="ec2829ce-edae-43f8-b898-340a14f9b3f8" providerId="ADAL" clId="{F314BE08-8399-45A9-8D1D-9DEA87A175A3}" dt="2024-05-15T00:43:20.305" v="4512" actId="14100"/>
          <ac:spMkLst>
            <pc:docMk/>
            <pc:sldMk cId="2291885479" sldId="598"/>
            <ac:spMk id="7" creationId="{5F91750D-06AD-A522-96AB-FA0C7C9C0927}"/>
          </ac:spMkLst>
        </pc:spChg>
        <pc:spChg chg="del">
          <ac:chgData name="WALLACE, Olivia" userId="ec2829ce-edae-43f8-b898-340a14f9b3f8" providerId="ADAL" clId="{F314BE08-8399-45A9-8D1D-9DEA87A175A3}" dt="2024-05-15T00:42:16.767" v="4463" actId="478"/>
          <ac:spMkLst>
            <pc:docMk/>
            <pc:sldMk cId="2291885479" sldId="598"/>
            <ac:spMk id="9" creationId="{76871DBB-BF84-675E-426F-FD344AA3D31D}"/>
          </ac:spMkLst>
        </pc:spChg>
        <pc:spChg chg="add mod">
          <ac:chgData name="WALLACE, Olivia" userId="ec2829ce-edae-43f8-b898-340a14f9b3f8" providerId="ADAL" clId="{F314BE08-8399-45A9-8D1D-9DEA87A175A3}" dt="2024-05-15T00:43:20.305" v="4512" actId="14100"/>
          <ac:spMkLst>
            <pc:docMk/>
            <pc:sldMk cId="2291885479" sldId="598"/>
            <ac:spMk id="11" creationId="{7F42A464-E5F6-9C73-64AD-9B90AE4F1DB2}"/>
          </ac:spMkLst>
        </pc:spChg>
        <pc:spChg chg="add mod">
          <ac:chgData name="WALLACE, Olivia" userId="ec2829ce-edae-43f8-b898-340a14f9b3f8" providerId="ADAL" clId="{F314BE08-8399-45A9-8D1D-9DEA87A175A3}" dt="2024-05-15T00:43:20.305" v="4512" actId="14100"/>
          <ac:spMkLst>
            <pc:docMk/>
            <pc:sldMk cId="2291885479" sldId="598"/>
            <ac:spMk id="12" creationId="{5FC978B1-8A88-DB5B-4884-7613F5BFF423}"/>
          </ac:spMkLst>
        </pc:spChg>
        <pc:spChg chg="add mod">
          <ac:chgData name="WALLACE, Olivia" userId="ec2829ce-edae-43f8-b898-340a14f9b3f8" providerId="ADAL" clId="{F314BE08-8399-45A9-8D1D-9DEA87A175A3}" dt="2024-05-15T00:43:20.305" v="4512" actId="14100"/>
          <ac:spMkLst>
            <pc:docMk/>
            <pc:sldMk cId="2291885479" sldId="598"/>
            <ac:spMk id="13" creationId="{8350A67B-4A0D-E9A1-3754-98A40691D44D}"/>
          </ac:spMkLst>
        </pc:spChg>
        <pc:spChg chg="add mod">
          <ac:chgData name="WALLACE, Olivia" userId="ec2829ce-edae-43f8-b898-340a14f9b3f8" providerId="ADAL" clId="{F314BE08-8399-45A9-8D1D-9DEA87A175A3}" dt="2024-05-15T00:43:20.305" v="4512" actId="14100"/>
          <ac:spMkLst>
            <pc:docMk/>
            <pc:sldMk cId="2291885479" sldId="598"/>
            <ac:spMk id="14" creationId="{F1B5762D-9CCB-7839-CAFF-CD4FBF0CA974}"/>
          </ac:spMkLst>
        </pc:spChg>
        <pc:spChg chg="add mod">
          <ac:chgData name="WALLACE, Olivia" userId="ec2829ce-edae-43f8-b898-340a14f9b3f8" providerId="ADAL" clId="{F314BE08-8399-45A9-8D1D-9DEA87A175A3}" dt="2024-05-15T00:43:20.305" v="4512" actId="14100"/>
          <ac:spMkLst>
            <pc:docMk/>
            <pc:sldMk cId="2291885479" sldId="598"/>
            <ac:spMk id="15" creationId="{120C19FB-E314-C51A-3C30-46D4BE557AF2}"/>
          </ac:spMkLst>
        </pc:spChg>
        <pc:spChg chg="add mod">
          <ac:chgData name="WALLACE, Olivia" userId="ec2829ce-edae-43f8-b898-340a14f9b3f8" providerId="ADAL" clId="{F314BE08-8399-45A9-8D1D-9DEA87A175A3}" dt="2024-05-15T22:30:24.195" v="10503" actId="404"/>
          <ac:spMkLst>
            <pc:docMk/>
            <pc:sldMk cId="2291885479" sldId="598"/>
            <ac:spMk id="17" creationId="{B436CDD8-4AC5-B67C-26C2-455FA7258DE3}"/>
          </ac:spMkLst>
        </pc:spChg>
        <pc:spChg chg="add del mod">
          <ac:chgData name="WALLACE, Olivia" userId="ec2829ce-edae-43f8-b898-340a14f9b3f8" providerId="ADAL" clId="{F314BE08-8399-45A9-8D1D-9DEA87A175A3}" dt="2024-05-15T00:58:59.027" v="5011" actId="478"/>
          <ac:spMkLst>
            <pc:docMk/>
            <pc:sldMk cId="2291885479" sldId="598"/>
            <ac:spMk id="23" creationId="{E83ECF6E-82C9-A077-C8A5-A1D4867E29D4}"/>
          </ac:spMkLst>
        </pc:spChg>
        <pc:spChg chg="add del mod ord">
          <ac:chgData name="WALLACE, Olivia" userId="ec2829ce-edae-43f8-b898-340a14f9b3f8" providerId="ADAL" clId="{F314BE08-8399-45A9-8D1D-9DEA87A175A3}" dt="2024-05-15T04:25:03.311" v="8983" actId="478"/>
          <ac:spMkLst>
            <pc:docMk/>
            <pc:sldMk cId="2291885479" sldId="598"/>
            <ac:spMk id="24" creationId="{E7E9C2DD-2F04-9682-791F-41444367B7DC}"/>
          </ac:spMkLst>
        </pc:spChg>
        <pc:spChg chg="add del mod">
          <ac:chgData name="WALLACE, Olivia" userId="ec2829ce-edae-43f8-b898-340a14f9b3f8" providerId="ADAL" clId="{F314BE08-8399-45A9-8D1D-9DEA87A175A3}" dt="2024-05-15T00:44:32.150" v="4549" actId="478"/>
          <ac:spMkLst>
            <pc:docMk/>
            <pc:sldMk cId="2291885479" sldId="598"/>
            <ac:spMk id="25" creationId="{440B610A-458C-EC97-063E-9103D4E5967C}"/>
          </ac:spMkLst>
        </pc:spChg>
        <pc:spChg chg="add mod">
          <ac:chgData name="WALLACE, Olivia" userId="ec2829ce-edae-43f8-b898-340a14f9b3f8" providerId="ADAL" clId="{F314BE08-8399-45A9-8D1D-9DEA87A175A3}" dt="2024-05-16T01:02:16.917" v="11440" actId="6549"/>
          <ac:spMkLst>
            <pc:docMk/>
            <pc:sldMk cId="2291885479" sldId="598"/>
            <ac:spMk id="28" creationId="{D2423CA6-4850-8C89-3105-4BFA4FD4C39C}"/>
          </ac:spMkLst>
        </pc:spChg>
        <pc:spChg chg="add del mod">
          <ac:chgData name="WALLACE, Olivia" userId="ec2829ce-edae-43f8-b898-340a14f9b3f8" providerId="ADAL" clId="{F314BE08-8399-45A9-8D1D-9DEA87A175A3}" dt="2024-05-15T04:09:06.267" v="8862" actId="478"/>
          <ac:spMkLst>
            <pc:docMk/>
            <pc:sldMk cId="2291885479" sldId="598"/>
            <ac:spMk id="43" creationId="{4417ECC4-E3B0-0FC0-DE0E-7A2A60739093}"/>
          </ac:spMkLst>
        </pc:spChg>
        <pc:spChg chg="add mod">
          <ac:chgData name="WALLACE, Olivia" userId="ec2829ce-edae-43f8-b898-340a14f9b3f8" providerId="ADAL" clId="{F314BE08-8399-45A9-8D1D-9DEA87A175A3}" dt="2024-05-15T04:26:07.468" v="8999" actId="14100"/>
          <ac:spMkLst>
            <pc:docMk/>
            <pc:sldMk cId="2291885479" sldId="598"/>
            <ac:spMk id="51" creationId="{616FB971-0835-6875-FE55-810E08D35493}"/>
          </ac:spMkLst>
        </pc:spChg>
        <pc:graphicFrameChg chg="del">
          <ac:chgData name="WALLACE, Olivia" userId="ec2829ce-edae-43f8-b898-340a14f9b3f8" providerId="ADAL" clId="{F314BE08-8399-45A9-8D1D-9DEA87A175A3}" dt="2024-05-15T00:42:16.767" v="4463" actId="478"/>
          <ac:graphicFrameMkLst>
            <pc:docMk/>
            <pc:sldMk cId="2291885479" sldId="598"/>
            <ac:graphicFrameMk id="8" creationId="{67A67A38-4C72-C287-5098-B0E53B09F885}"/>
          </ac:graphicFrameMkLst>
        </pc:graphicFrameChg>
        <pc:graphicFrameChg chg="add mod">
          <ac:chgData name="WALLACE, Olivia" userId="ec2829ce-edae-43f8-b898-340a14f9b3f8" providerId="ADAL" clId="{F314BE08-8399-45A9-8D1D-9DEA87A175A3}" dt="2024-05-15T04:21:27.711" v="8980" actId="14100"/>
          <ac:graphicFrameMkLst>
            <pc:docMk/>
            <pc:sldMk cId="2291885479" sldId="598"/>
            <ac:graphicFrameMk id="16" creationId="{2FED3D5F-A206-5423-A055-3C8D1E857C6B}"/>
          </ac:graphicFrameMkLst>
        </pc:graphicFrameChg>
        <pc:graphicFrameChg chg="add del mod modGraphic">
          <ac:chgData name="WALLACE, Olivia" userId="ec2829ce-edae-43f8-b898-340a14f9b3f8" providerId="ADAL" clId="{F314BE08-8399-45A9-8D1D-9DEA87A175A3}" dt="2024-05-15T04:00:36.961" v="8459" actId="478"/>
          <ac:graphicFrameMkLst>
            <pc:docMk/>
            <pc:sldMk cId="2291885479" sldId="598"/>
            <ac:graphicFrameMk id="26" creationId="{1FA52832-B890-8BC3-D282-63394810117D}"/>
          </ac:graphicFrameMkLst>
        </pc:graphicFrameChg>
        <pc:graphicFrameChg chg="add mod">
          <ac:chgData name="WALLACE, Olivia" userId="ec2829ce-edae-43f8-b898-340a14f9b3f8" providerId="ADAL" clId="{F314BE08-8399-45A9-8D1D-9DEA87A175A3}" dt="2024-05-15T22:30:51.922" v="10509" actId="1076"/>
          <ac:graphicFrameMkLst>
            <pc:docMk/>
            <pc:sldMk cId="2291885479" sldId="598"/>
            <ac:graphicFrameMk id="31" creationId="{5A5C4BC1-842C-D211-E622-AB080D4236E3}"/>
          </ac:graphicFrameMkLst>
        </pc:graphicFrameChg>
        <pc:cxnChg chg="del mod">
          <ac:chgData name="WALLACE, Olivia" userId="ec2829ce-edae-43f8-b898-340a14f9b3f8" providerId="ADAL" clId="{F314BE08-8399-45A9-8D1D-9DEA87A175A3}" dt="2024-05-15T00:42:16.767" v="4463" actId="478"/>
          <ac:cxnSpMkLst>
            <pc:docMk/>
            <pc:sldMk cId="2291885479" sldId="598"/>
            <ac:cxnSpMk id="10" creationId="{DC02CAE8-D0AD-F5F2-BF03-915EED7F79BF}"/>
          </ac:cxnSpMkLst>
        </pc:cxnChg>
        <pc:cxnChg chg="add mod">
          <ac:chgData name="WALLACE, Olivia" userId="ec2829ce-edae-43f8-b898-340a14f9b3f8" providerId="ADAL" clId="{F314BE08-8399-45A9-8D1D-9DEA87A175A3}" dt="2024-05-15T04:21:23.759" v="8979" actId="14100"/>
          <ac:cxnSpMkLst>
            <pc:docMk/>
            <pc:sldMk cId="2291885479" sldId="598"/>
            <ac:cxnSpMk id="18" creationId="{FD7D7409-DDC1-57BE-50EC-D9FBABA2F560}"/>
          </ac:cxnSpMkLst>
        </pc:cxnChg>
        <pc:cxnChg chg="add mod">
          <ac:chgData name="WALLACE, Olivia" userId="ec2829ce-edae-43f8-b898-340a14f9b3f8" providerId="ADAL" clId="{F314BE08-8399-45A9-8D1D-9DEA87A175A3}" dt="2024-05-15T22:31:03.162" v="10514" actId="14100"/>
          <ac:cxnSpMkLst>
            <pc:docMk/>
            <pc:sldMk cId="2291885479" sldId="598"/>
            <ac:cxnSpMk id="32" creationId="{1139DF6D-225D-A0DE-90B8-2258EC90A200}"/>
          </ac:cxnSpMkLst>
        </pc:cxnChg>
      </pc:sldChg>
      <pc:sldChg chg="addSp modSp add mod modNotesTx">
        <pc:chgData name="WALLACE, Olivia" userId="ec2829ce-edae-43f8-b898-340a14f9b3f8" providerId="ADAL" clId="{F314BE08-8399-45A9-8D1D-9DEA87A175A3}" dt="2024-05-16T01:08:39.473" v="11494" actId="20577"/>
        <pc:sldMkLst>
          <pc:docMk/>
          <pc:sldMk cId="4028981210" sldId="599"/>
        </pc:sldMkLst>
        <pc:spChg chg="mod">
          <ac:chgData name="WALLACE, Olivia" userId="ec2829ce-edae-43f8-b898-340a14f9b3f8" providerId="ADAL" clId="{F314BE08-8399-45A9-8D1D-9DEA87A175A3}" dt="2024-05-16T01:08:39.473" v="11494" actId="20577"/>
          <ac:spMkLst>
            <pc:docMk/>
            <pc:sldMk cId="4028981210" sldId="599"/>
            <ac:spMk id="2" creationId="{A2F96784-4FA2-91AB-0685-1EB5CF878D22}"/>
          </ac:spMkLst>
        </pc:spChg>
        <pc:spChg chg="add mod">
          <ac:chgData name="WALLACE, Olivia" userId="ec2829ce-edae-43f8-b898-340a14f9b3f8" providerId="ADAL" clId="{F314BE08-8399-45A9-8D1D-9DEA87A175A3}" dt="2024-05-15T22:29:17.975" v="10467" actId="1036"/>
          <ac:spMkLst>
            <pc:docMk/>
            <pc:sldMk cId="4028981210" sldId="599"/>
            <ac:spMk id="3" creationId="{4157DB2A-CB71-6DC5-D324-89A6CE97A162}"/>
          </ac:spMkLst>
        </pc:spChg>
        <pc:spChg chg="mod">
          <ac:chgData name="WALLACE, Olivia" userId="ec2829ce-edae-43f8-b898-340a14f9b3f8" providerId="ADAL" clId="{F314BE08-8399-45A9-8D1D-9DEA87A175A3}" dt="2024-05-15T01:23:39.272" v="6622" actId="403"/>
          <ac:spMkLst>
            <pc:docMk/>
            <pc:sldMk cId="4028981210" sldId="599"/>
            <ac:spMk id="13" creationId="{ABE0D0C2-95BF-71AE-BA59-0BD6BA1DC97B}"/>
          </ac:spMkLst>
        </pc:spChg>
        <pc:spChg chg="mod">
          <ac:chgData name="WALLACE, Olivia" userId="ec2829ce-edae-43f8-b898-340a14f9b3f8" providerId="ADAL" clId="{F314BE08-8399-45A9-8D1D-9DEA87A175A3}" dt="2024-05-15T22:29:33.299" v="10499" actId="1036"/>
          <ac:spMkLst>
            <pc:docMk/>
            <pc:sldMk cId="4028981210" sldId="599"/>
            <ac:spMk id="23" creationId="{759EBED6-018E-4ABE-E7B8-93BCF149101C}"/>
          </ac:spMkLst>
        </pc:spChg>
        <pc:spChg chg="mod">
          <ac:chgData name="WALLACE, Olivia" userId="ec2829ce-edae-43f8-b898-340a14f9b3f8" providerId="ADAL" clId="{F314BE08-8399-45A9-8D1D-9DEA87A175A3}" dt="2024-05-15T23:44:58.172" v="11040" actId="208"/>
          <ac:spMkLst>
            <pc:docMk/>
            <pc:sldMk cId="4028981210" sldId="599"/>
            <ac:spMk id="27" creationId="{81DD80BD-775B-DE65-010D-CBF26F63E846}"/>
          </ac:spMkLst>
        </pc:spChg>
        <pc:spChg chg="mod">
          <ac:chgData name="WALLACE, Olivia" userId="ec2829ce-edae-43f8-b898-340a14f9b3f8" providerId="ADAL" clId="{F314BE08-8399-45A9-8D1D-9DEA87A175A3}" dt="2024-05-15T22:29:31.237" v="10490" actId="1036"/>
          <ac:spMkLst>
            <pc:docMk/>
            <pc:sldMk cId="4028981210" sldId="599"/>
            <ac:spMk id="31" creationId="{F5ECF5FC-501E-407A-AE7A-05C3ED3F67EC}"/>
          </ac:spMkLst>
        </pc:spChg>
        <pc:graphicFrameChg chg="mod">
          <ac:chgData name="WALLACE, Olivia" userId="ec2829ce-edae-43f8-b898-340a14f9b3f8" providerId="ADAL" clId="{F314BE08-8399-45A9-8D1D-9DEA87A175A3}" dt="2024-05-15T01:23:06.206" v="6615" actId="1076"/>
          <ac:graphicFrameMkLst>
            <pc:docMk/>
            <pc:sldMk cId="4028981210" sldId="599"/>
            <ac:graphicFrameMk id="14" creationId="{733CEED1-CDFD-1EDD-5A07-6AFF15D51D52}"/>
          </ac:graphicFrameMkLst>
        </pc:graphicFrameChg>
        <pc:cxnChg chg="mod">
          <ac:chgData name="WALLACE, Olivia" userId="ec2829ce-edae-43f8-b898-340a14f9b3f8" providerId="ADAL" clId="{F314BE08-8399-45A9-8D1D-9DEA87A175A3}" dt="2024-05-15T23:44:50.248" v="11039" actId="14100"/>
          <ac:cxnSpMkLst>
            <pc:docMk/>
            <pc:sldMk cId="4028981210" sldId="599"/>
            <ac:cxnSpMk id="25" creationId="{ED413579-6C1A-31AB-9414-8C24A2651221}"/>
          </ac:cxnSpMkLst>
        </pc:cxnChg>
      </pc:sldChg>
      <pc:sldChg chg="addSp delSp modSp add mod ord modClrScheme chgLayout modNotesTx">
        <pc:chgData name="WALLACE, Olivia" userId="ec2829ce-edae-43f8-b898-340a14f9b3f8" providerId="ADAL" clId="{F314BE08-8399-45A9-8D1D-9DEA87A175A3}" dt="2024-05-16T00:53:19.020" v="11310" actId="1076"/>
        <pc:sldMkLst>
          <pc:docMk/>
          <pc:sldMk cId="3056622273" sldId="600"/>
        </pc:sldMkLst>
        <pc:spChg chg="mod ord">
          <ac:chgData name="WALLACE, Olivia" userId="ec2829ce-edae-43f8-b898-340a14f9b3f8" providerId="ADAL" clId="{F314BE08-8399-45A9-8D1D-9DEA87A175A3}" dt="2024-05-16T00:53:02.602" v="11308" actId="14100"/>
          <ac:spMkLst>
            <pc:docMk/>
            <pc:sldMk cId="3056622273" sldId="600"/>
            <ac:spMk id="3" creationId="{37EE7B8B-CA8D-F3A1-A16F-B848D6786D59}"/>
          </ac:spMkLst>
        </pc:spChg>
        <pc:spChg chg="del mod">
          <ac:chgData name="WALLACE, Olivia" userId="ec2829ce-edae-43f8-b898-340a14f9b3f8" providerId="ADAL" clId="{F314BE08-8399-45A9-8D1D-9DEA87A175A3}" dt="2024-05-15T01:50:01.853" v="7132" actId="478"/>
          <ac:spMkLst>
            <pc:docMk/>
            <pc:sldMk cId="3056622273" sldId="600"/>
            <ac:spMk id="5" creationId="{AA034AFE-47B0-73F5-AD1A-AD2BBE427871}"/>
          </ac:spMkLst>
        </pc:spChg>
        <pc:spChg chg="del mod">
          <ac:chgData name="WALLACE, Olivia" userId="ec2829ce-edae-43f8-b898-340a14f9b3f8" providerId="ADAL" clId="{F314BE08-8399-45A9-8D1D-9DEA87A175A3}" dt="2024-05-15T01:50:01.853" v="7132" actId="478"/>
          <ac:spMkLst>
            <pc:docMk/>
            <pc:sldMk cId="3056622273" sldId="600"/>
            <ac:spMk id="6" creationId="{C17296B6-3AC4-29BE-59AA-95604F909A50}"/>
          </ac:spMkLst>
        </pc:spChg>
        <pc:spChg chg="del mod">
          <ac:chgData name="WALLACE, Olivia" userId="ec2829ce-edae-43f8-b898-340a14f9b3f8" providerId="ADAL" clId="{F314BE08-8399-45A9-8D1D-9DEA87A175A3}" dt="2024-05-15T01:50:01.853" v="7132" actId="478"/>
          <ac:spMkLst>
            <pc:docMk/>
            <pc:sldMk cId="3056622273" sldId="600"/>
            <ac:spMk id="7" creationId="{6A2B24B9-722B-D3DC-B686-D043C893CD75}"/>
          </ac:spMkLst>
        </pc:spChg>
        <pc:spChg chg="del mod">
          <ac:chgData name="WALLACE, Olivia" userId="ec2829ce-edae-43f8-b898-340a14f9b3f8" providerId="ADAL" clId="{F314BE08-8399-45A9-8D1D-9DEA87A175A3}" dt="2024-05-15T01:50:01.853" v="7132" actId="478"/>
          <ac:spMkLst>
            <pc:docMk/>
            <pc:sldMk cId="3056622273" sldId="600"/>
            <ac:spMk id="12" creationId="{D434FF1E-1A58-6DEF-59AE-195E9B185D4E}"/>
          </ac:spMkLst>
        </pc:spChg>
        <pc:spChg chg="del mod">
          <ac:chgData name="WALLACE, Olivia" userId="ec2829ce-edae-43f8-b898-340a14f9b3f8" providerId="ADAL" clId="{F314BE08-8399-45A9-8D1D-9DEA87A175A3}" dt="2024-05-15T01:50:01.853" v="7132" actId="478"/>
          <ac:spMkLst>
            <pc:docMk/>
            <pc:sldMk cId="3056622273" sldId="600"/>
            <ac:spMk id="13" creationId="{BBB086BB-A020-50ED-F43B-C8D0C07BDC1E}"/>
          </ac:spMkLst>
        </pc:spChg>
        <pc:spChg chg="mod">
          <ac:chgData name="WALLACE, Olivia" userId="ec2829ce-edae-43f8-b898-340a14f9b3f8" providerId="ADAL" clId="{F314BE08-8399-45A9-8D1D-9DEA87A175A3}" dt="2024-05-15T02:00:57.021" v="7651" actId="164"/>
          <ac:spMkLst>
            <pc:docMk/>
            <pc:sldMk cId="3056622273" sldId="600"/>
            <ac:spMk id="18" creationId="{9F5E7BD9-727D-5654-04E3-86A1FFB20311}"/>
          </ac:spMkLst>
        </pc:spChg>
        <pc:spChg chg="add mod">
          <ac:chgData name="WALLACE, Olivia" userId="ec2829ce-edae-43f8-b898-340a14f9b3f8" providerId="ADAL" clId="{F314BE08-8399-45A9-8D1D-9DEA87A175A3}" dt="2024-05-15T02:01:52.157" v="7668" actId="12788"/>
          <ac:spMkLst>
            <pc:docMk/>
            <pc:sldMk cId="3056622273" sldId="600"/>
            <ac:spMk id="33" creationId="{0907BBAF-743E-F0DE-044E-8FCB1CF11CEF}"/>
          </ac:spMkLst>
        </pc:spChg>
        <pc:spChg chg="add mod">
          <ac:chgData name="WALLACE, Olivia" userId="ec2829ce-edae-43f8-b898-340a14f9b3f8" providerId="ADAL" clId="{F314BE08-8399-45A9-8D1D-9DEA87A175A3}" dt="2024-05-15T02:01:58.994" v="7670" actId="12788"/>
          <ac:spMkLst>
            <pc:docMk/>
            <pc:sldMk cId="3056622273" sldId="600"/>
            <ac:spMk id="34" creationId="{FD27B013-E161-FBCB-5D12-4F58EAD26972}"/>
          </ac:spMkLst>
        </pc:spChg>
        <pc:spChg chg="add del mod">
          <ac:chgData name="WALLACE, Olivia" userId="ec2829ce-edae-43f8-b898-340a14f9b3f8" providerId="ADAL" clId="{F314BE08-8399-45A9-8D1D-9DEA87A175A3}" dt="2024-05-15T01:55:32.930" v="7224" actId="478"/>
          <ac:spMkLst>
            <pc:docMk/>
            <pc:sldMk cId="3056622273" sldId="600"/>
            <ac:spMk id="35" creationId="{69BB9516-6CB9-E08E-EFA3-BAB274A0FB00}"/>
          </ac:spMkLst>
        </pc:spChg>
        <pc:spChg chg="add mod">
          <ac:chgData name="WALLACE, Olivia" userId="ec2829ce-edae-43f8-b898-340a14f9b3f8" providerId="ADAL" clId="{F314BE08-8399-45A9-8D1D-9DEA87A175A3}" dt="2024-05-15T02:02:05.878" v="7672" actId="12788"/>
          <ac:spMkLst>
            <pc:docMk/>
            <pc:sldMk cId="3056622273" sldId="600"/>
            <ac:spMk id="36" creationId="{0D28E415-01C0-CE26-6EE3-DEB092DF73CA}"/>
          </ac:spMkLst>
        </pc:spChg>
        <pc:spChg chg="del">
          <ac:chgData name="WALLACE, Olivia" userId="ec2829ce-edae-43f8-b898-340a14f9b3f8" providerId="ADAL" clId="{F314BE08-8399-45A9-8D1D-9DEA87A175A3}" dt="2024-05-15T01:49:08.577" v="7117" actId="478"/>
          <ac:spMkLst>
            <pc:docMk/>
            <pc:sldMk cId="3056622273" sldId="600"/>
            <ac:spMk id="50" creationId="{520AC3E5-9507-C46F-07BF-0E54E0B61E95}"/>
          </ac:spMkLst>
        </pc:spChg>
        <pc:spChg chg="add mod">
          <ac:chgData name="WALLACE, Olivia" userId="ec2829ce-edae-43f8-b898-340a14f9b3f8" providerId="ADAL" clId="{F314BE08-8399-45A9-8D1D-9DEA87A175A3}" dt="2024-05-15T02:42:02.702" v="8334" actId="164"/>
          <ac:spMkLst>
            <pc:docMk/>
            <pc:sldMk cId="3056622273" sldId="600"/>
            <ac:spMk id="56" creationId="{0CBD441D-34BA-70CB-7EBA-CDF704D96D9B}"/>
          </ac:spMkLst>
        </pc:spChg>
        <pc:spChg chg="mod">
          <ac:chgData name="WALLACE, Olivia" userId="ec2829ce-edae-43f8-b898-340a14f9b3f8" providerId="ADAL" clId="{F314BE08-8399-45A9-8D1D-9DEA87A175A3}" dt="2024-05-15T02:01:04.995" v="7652" actId="164"/>
          <ac:spMkLst>
            <pc:docMk/>
            <pc:sldMk cId="3056622273" sldId="600"/>
            <ac:spMk id="58" creationId="{A63A0AB0-B2C7-E296-FED2-45FB6146634F}"/>
          </ac:spMkLst>
        </pc:spChg>
        <pc:spChg chg="mod">
          <ac:chgData name="WALLACE, Olivia" userId="ec2829ce-edae-43f8-b898-340a14f9b3f8" providerId="ADAL" clId="{F314BE08-8399-45A9-8D1D-9DEA87A175A3}" dt="2024-05-15T02:01:11.609" v="7654" actId="164"/>
          <ac:spMkLst>
            <pc:docMk/>
            <pc:sldMk cId="3056622273" sldId="600"/>
            <ac:spMk id="59" creationId="{EFAFACF7-C5EB-1B7F-AE50-45A00CA4638C}"/>
          </ac:spMkLst>
        </pc:spChg>
        <pc:spChg chg="del">
          <ac:chgData name="WALLACE, Olivia" userId="ec2829ce-edae-43f8-b898-340a14f9b3f8" providerId="ADAL" clId="{F314BE08-8399-45A9-8D1D-9DEA87A175A3}" dt="2024-05-15T01:59:55.989" v="7517" actId="478"/>
          <ac:spMkLst>
            <pc:docMk/>
            <pc:sldMk cId="3056622273" sldId="600"/>
            <ac:spMk id="60" creationId="{D718CAAD-A9FD-8DDF-F0A5-2DE61721BB41}"/>
          </ac:spMkLst>
        </pc:spChg>
        <pc:spChg chg="mod">
          <ac:chgData name="WALLACE, Olivia" userId="ec2829ce-edae-43f8-b898-340a14f9b3f8" providerId="ADAL" clId="{F314BE08-8399-45A9-8D1D-9DEA87A175A3}" dt="2024-05-15T02:01:16.147" v="7656" actId="164"/>
          <ac:spMkLst>
            <pc:docMk/>
            <pc:sldMk cId="3056622273" sldId="600"/>
            <ac:spMk id="61" creationId="{40197D33-0AFF-9B83-BE89-72FFAC2C297C}"/>
          </ac:spMkLst>
        </pc:spChg>
        <pc:spChg chg="mod">
          <ac:chgData name="WALLACE, Olivia" userId="ec2829ce-edae-43f8-b898-340a14f9b3f8" providerId="ADAL" clId="{F314BE08-8399-45A9-8D1D-9DEA87A175A3}" dt="2024-05-15T02:01:21.697" v="7658" actId="164"/>
          <ac:spMkLst>
            <pc:docMk/>
            <pc:sldMk cId="3056622273" sldId="600"/>
            <ac:spMk id="62" creationId="{4A30F99A-01E1-7C5A-8610-27D23BC98C60}"/>
          </ac:spMkLst>
        </pc:spChg>
        <pc:spChg chg="add mod">
          <ac:chgData name="WALLACE, Olivia" userId="ec2829ce-edae-43f8-b898-340a14f9b3f8" providerId="ADAL" clId="{F314BE08-8399-45A9-8D1D-9DEA87A175A3}" dt="2024-05-15T02:42:06.013" v="8335" actId="164"/>
          <ac:spMkLst>
            <pc:docMk/>
            <pc:sldMk cId="3056622273" sldId="600"/>
            <ac:spMk id="63" creationId="{029EBE40-0F34-8F78-9452-196778412253}"/>
          </ac:spMkLst>
        </pc:spChg>
        <pc:spChg chg="add mod">
          <ac:chgData name="WALLACE, Olivia" userId="ec2829ce-edae-43f8-b898-340a14f9b3f8" providerId="ADAL" clId="{F314BE08-8399-45A9-8D1D-9DEA87A175A3}" dt="2024-05-15T02:42:12.433" v="8336" actId="164"/>
          <ac:spMkLst>
            <pc:docMk/>
            <pc:sldMk cId="3056622273" sldId="600"/>
            <ac:spMk id="64" creationId="{6EECEB18-1A1F-B49A-4842-4FA2BA3E203F}"/>
          </ac:spMkLst>
        </pc:spChg>
        <pc:spChg chg="add del mod ord">
          <ac:chgData name="WALLACE, Olivia" userId="ec2829ce-edae-43f8-b898-340a14f9b3f8" providerId="ADAL" clId="{F314BE08-8399-45A9-8D1D-9DEA87A175A3}" dt="2024-05-15T23:45:44.543" v="11043" actId="478"/>
          <ac:spMkLst>
            <pc:docMk/>
            <pc:sldMk cId="3056622273" sldId="600"/>
            <ac:spMk id="70" creationId="{0C21B81B-0606-46FC-2A85-0CF7045C03A8}"/>
          </ac:spMkLst>
        </pc:spChg>
        <pc:spChg chg="del">
          <ac:chgData name="WALLACE, Olivia" userId="ec2829ce-edae-43f8-b898-340a14f9b3f8" providerId="ADAL" clId="{F314BE08-8399-45A9-8D1D-9DEA87A175A3}" dt="2024-05-15T01:50:01.853" v="7132" actId="478"/>
          <ac:spMkLst>
            <pc:docMk/>
            <pc:sldMk cId="3056622273" sldId="600"/>
            <ac:spMk id="80" creationId="{462AE35C-E2D1-1B95-130E-514CD2CB7F00}"/>
          </ac:spMkLst>
        </pc:spChg>
        <pc:spChg chg="del">
          <ac:chgData name="WALLACE, Olivia" userId="ec2829ce-edae-43f8-b898-340a14f9b3f8" providerId="ADAL" clId="{F314BE08-8399-45A9-8D1D-9DEA87A175A3}" dt="2024-05-15T01:50:01.853" v="7132" actId="478"/>
          <ac:spMkLst>
            <pc:docMk/>
            <pc:sldMk cId="3056622273" sldId="600"/>
            <ac:spMk id="81" creationId="{D39EDA82-7800-7877-1224-4676EE0C1B8F}"/>
          </ac:spMkLst>
        </pc:spChg>
        <pc:spChg chg="del">
          <ac:chgData name="WALLACE, Olivia" userId="ec2829ce-edae-43f8-b898-340a14f9b3f8" providerId="ADAL" clId="{F314BE08-8399-45A9-8D1D-9DEA87A175A3}" dt="2024-05-15T01:47:29.134" v="6995" actId="478"/>
          <ac:spMkLst>
            <pc:docMk/>
            <pc:sldMk cId="3056622273" sldId="600"/>
            <ac:spMk id="94" creationId="{E7D9DDC6-73A7-2547-2C2A-0DE0AC8C7A9F}"/>
          </ac:spMkLst>
        </pc:spChg>
        <pc:grpChg chg="add mod">
          <ac:chgData name="WALLACE, Olivia" userId="ec2829ce-edae-43f8-b898-340a14f9b3f8" providerId="ADAL" clId="{F314BE08-8399-45A9-8D1D-9DEA87A175A3}" dt="2024-05-16T00:53:19.020" v="11310" actId="1076"/>
          <ac:grpSpMkLst>
            <pc:docMk/>
            <pc:sldMk cId="3056622273" sldId="600"/>
            <ac:grpSpMk id="42" creationId="{DE678BEB-20C7-EE41-7BA7-99EB5BAE6EC0}"/>
          </ac:grpSpMkLst>
        </pc:grpChg>
        <pc:grpChg chg="add mod">
          <ac:chgData name="WALLACE, Olivia" userId="ec2829ce-edae-43f8-b898-340a14f9b3f8" providerId="ADAL" clId="{F314BE08-8399-45A9-8D1D-9DEA87A175A3}" dt="2024-05-16T00:53:19.020" v="11310" actId="1076"/>
          <ac:grpSpMkLst>
            <pc:docMk/>
            <pc:sldMk cId="3056622273" sldId="600"/>
            <ac:grpSpMk id="43" creationId="{3133387A-4915-890C-94CF-CE96B3EC4695}"/>
          </ac:grpSpMkLst>
        </pc:grpChg>
        <pc:grpChg chg="add mod">
          <ac:chgData name="WALLACE, Olivia" userId="ec2829ce-edae-43f8-b898-340a14f9b3f8" providerId="ADAL" clId="{F314BE08-8399-45A9-8D1D-9DEA87A175A3}" dt="2024-05-16T00:53:19.020" v="11310" actId="1076"/>
          <ac:grpSpMkLst>
            <pc:docMk/>
            <pc:sldMk cId="3056622273" sldId="600"/>
            <ac:grpSpMk id="44" creationId="{5499FFF4-717E-7E09-9F48-0C989C31D466}"/>
          </ac:grpSpMkLst>
        </pc:grpChg>
        <pc:grpChg chg="add mod">
          <ac:chgData name="WALLACE, Olivia" userId="ec2829ce-edae-43f8-b898-340a14f9b3f8" providerId="ADAL" clId="{F314BE08-8399-45A9-8D1D-9DEA87A175A3}" dt="2024-05-16T00:53:19.020" v="11310" actId="1076"/>
          <ac:grpSpMkLst>
            <pc:docMk/>
            <pc:sldMk cId="3056622273" sldId="600"/>
            <ac:grpSpMk id="46" creationId="{E8F3C68D-6169-94FD-C6E6-4607F38F0B4D}"/>
          </ac:grpSpMkLst>
        </pc:grpChg>
        <pc:grpChg chg="add mod">
          <ac:chgData name="WALLACE, Olivia" userId="ec2829ce-edae-43f8-b898-340a14f9b3f8" providerId="ADAL" clId="{F314BE08-8399-45A9-8D1D-9DEA87A175A3}" dt="2024-05-16T00:53:19.020" v="11310" actId="1076"/>
          <ac:grpSpMkLst>
            <pc:docMk/>
            <pc:sldMk cId="3056622273" sldId="600"/>
            <ac:grpSpMk id="47" creationId="{0246496A-4DDA-CF73-131E-1881CF06202F}"/>
          </ac:grpSpMkLst>
        </pc:grpChg>
        <pc:grpChg chg="add mod">
          <ac:chgData name="WALLACE, Olivia" userId="ec2829ce-edae-43f8-b898-340a14f9b3f8" providerId="ADAL" clId="{F314BE08-8399-45A9-8D1D-9DEA87A175A3}" dt="2024-05-15T02:42:02.702" v="8334" actId="164"/>
          <ac:grpSpMkLst>
            <pc:docMk/>
            <pc:sldMk cId="3056622273" sldId="600"/>
            <ac:grpSpMk id="48" creationId="{A3D16007-D839-0910-C780-A900527FE5D1}"/>
          </ac:grpSpMkLst>
        </pc:grpChg>
        <pc:grpChg chg="add mod">
          <ac:chgData name="WALLACE, Olivia" userId="ec2829ce-edae-43f8-b898-340a14f9b3f8" providerId="ADAL" clId="{F314BE08-8399-45A9-8D1D-9DEA87A175A3}" dt="2024-05-15T02:42:06.013" v="8335" actId="164"/>
          <ac:grpSpMkLst>
            <pc:docMk/>
            <pc:sldMk cId="3056622273" sldId="600"/>
            <ac:grpSpMk id="52" creationId="{88ADFDEC-7353-558D-3126-D13C7E9203A2}"/>
          </ac:grpSpMkLst>
        </pc:grpChg>
        <pc:grpChg chg="add mod">
          <ac:chgData name="WALLACE, Olivia" userId="ec2829ce-edae-43f8-b898-340a14f9b3f8" providerId="ADAL" clId="{F314BE08-8399-45A9-8D1D-9DEA87A175A3}" dt="2024-05-15T02:42:12.433" v="8336" actId="164"/>
          <ac:grpSpMkLst>
            <pc:docMk/>
            <pc:sldMk cId="3056622273" sldId="600"/>
            <ac:grpSpMk id="54" creationId="{E0733CC4-FAF7-EA6C-95AD-DA8D9550377E}"/>
          </ac:grpSpMkLst>
        </pc:grpChg>
        <pc:grpChg chg="add del mod">
          <ac:chgData name="WALLACE, Olivia" userId="ec2829ce-edae-43f8-b898-340a14f9b3f8" providerId="ADAL" clId="{F314BE08-8399-45A9-8D1D-9DEA87A175A3}" dt="2024-05-16T00:52:49.432" v="11303" actId="478"/>
          <ac:grpSpMkLst>
            <pc:docMk/>
            <pc:sldMk cId="3056622273" sldId="600"/>
            <ac:grpSpMk id="65" creationId="{7A5A5C84-E0C0-C754-FBA0-C5C6334088EA}"/>
          </ac:grpSpMkLst>
        </pc:grpChg>
        <pc:grpChg chg="add del mod">
          <ac:chgData name="WALLACE, Olivia" userId="ec2829ce-edae-43f8-b898-340a14f9b3f8" providerId="ADAL" clId="{F314BE08-8399-45A9-8D1D-9DEA87A175A3}" dt="2024-05-16T00:52:49.432" v="11303" actId="478"/>
          <ac:grpSpMkLst>
            <pc:docMk/>
            <pc:sldMk cId="3056622273" sldId="600"/>
            <ac:grpSpMk id="68" creationId="{6B482153-BC58-5843-69B5-0FA400033D50}"/>
          </ac:grpSpMkLst>
        </pc:grpChg>
        <pc:grpChg chg="add del mod">
          <ac:chgData name="WALLACE, Olivia" userId="ec2829ce-edae-43f8-b898-340a14f9b3f8" providerId="ADAL" clId="{F314BE08-8399-45A9-8D1D-9DEA87A175A3}" dt="2024-05-16T00:52:49.432" v="11303" actId="478"/>
          <ac:grpSpMkLst>
            <pc:docMk/>
            <pc:sldMk cId="3056622273" sldId="600"/>
            <ac:grpSpMk id="69" creationId="{CDB813D2-AF93-9884-5A34-726D054C74E4}"/>
          </ac:grpSpMkLst>
        </pc:grpChg>
        <pc:picChg chg="del">
          <ac:chgData name="WALLACE, Olivia" userId="ec2829ce-edae-43f8-b898-340a14f9b3f8" providerId="ADAL" clId="{F314BE08-8399-45A9-8D1D-9DEA87A175A3}" dt="2024-05-15T01:50:01.853" v="7132" actId="478"/>
          <ac:picMkLst>
            <pc:docMk/>
            <pc:sldMk cId="3056622273" sldId="600"/>
            <ac:picMk id="2" creationId="{9D1E7324-A264-EF64-9CE1-9ED091F2782A}"/>
          </ac:picMkLst>
        </pc:picChg>
        <pc:picChg chg="add del mod">
          <ac:chgData name="WALLACE, Olivia" userId="ec2829ce-edae-43f8-b898-340a14f9b3f8" providerId="ADAL" clId="{F314BE08-8399-45A9-8D1D-9DEA87A175A3}" dt="2024-05-15T01:50:01.853" v="7132" actId="478"/>
          <ac:picMkLst>
            <pc:docMk/>
            <pc:sldMk cId="3056622273" sldId="600"/>
            <ac:picMk id="4" creationId="{5E30EB84-D609-5634-EC75-8FCC9FB40DBF}"/>
          </ac:picMkLst>
        </pc:picChg>
        <pc:picChg chg="del">
          <ac:chgData name="WALLACE, Olivia" userId="ec2829ce-edae-43f8-b898-340a14f9b3f8" providerId="ADAL" clId="{F314BE08-8399-45A9-8D1D-9DEA87A175A3}" dt="2024-05-15T01:50:01.853" v="7132" actId="478"/>
          <ac:picMkLst>
            <pc:docMk/>
            <pc:sldMk cId="3056622273" sldId="600"/>
            <ac:picMk id="8" creationId="{5393C066-2972-BF05-6A12-AC1769D6CBEA}"/>
          </ac:picMkLst>
        </pc:picChg>
        <pc:picChg chg="del">
          <ac:chgData name="WALLACE, Olivia" userId="ec2829ce-edae-43f8-b898-340a14f9b3f8" providerId="ADAL" clId="{F314BE08-8399-45A9-8D1D-9DEA87A175A3}" dt="2024-05-15T01:50:01.853" v="7132" actId="478"/>
          <ac:picMkLst>
            <pc:docMk/>
            <pc:sldMk cId="3056622273" sldId="600"/>
            <ac:picMk id="9" creationId="{FE4B4239-1725-7680-6494-3DB8FAAE281C}"/>
          </ac:picMkLst>
        </pc:picChg>
        <pc:picChg chg="del">
          <ac:chgData name="WALLACE, Olivia" userId="ec2829ce-edae-43f8-b898-340a14f9b3f8" providerId="ADAL" clId="{F314BE08-8399-45A9-8D1D-9DEA87A175A3}" dt="2024-05-15T01:50:01.853" v="7132" actId="478"/>
          <ac:picMkLst>
            <pc:docMk/>
            <pc:sldMk cId="3056622273" sldId="600"/>
            <ac:picMk id="10" creationId="{4D4A2E77-03AB-7D58-EE3C-7D64B9889493}"/>
          </ac:picMkLst>
        </pc:picChg>
        <pc:picChg chg="add del mod">
          <ac:chgData name="WALLACE, Olivia" userId="ec2829ce-edae-43f8-b898-340a14f9b3f8" providerId="ADAL" clId="{F314BE08-8399-45A9-8D1D-9DEA87A175A3}" dt="2024-05-15T01:50:01.853" v="7132" actId="478"/>
          <ac:picMkLst>
            <pc:docMk/>
            <pc:sldMk cId="3056622273" sldId="600"/>
            <ac:picMk id="11" creationId="{B363417D-0421-A604-65EC-6385DCBC1C8D}"/>
          </ac:picMkLst>
        </pc:picChg>
        <pc:picChg chg="add del mod">
          <ac:chgData name="WALLACE, Olivia" userId="ec2829ce-edae-43f8-b898-340a14f9b3f8" providerId="ADAL" clId="{F314BE08-8399-45A9-8D1D-9DEA87A175A3}" dt="2024-05-15T01:50:01.853" v="7132" actId="478"/>
          <ac:picMkLst>
            <pc:docMk/>
            <pc:sldMk cId="3056622273" sldId="600"/>
            <ac:picMk id="14" creationId="{AEE8BF46-4633-9906-6F1A-CD43F1BE2261}"/>
          </ac:picMkLst>
        </pc:picChg>
        <pc:picChg chg="add del mod">
          <ac:chgData name="WALLACE, Olivia" userId="ec2829ce-edae-43f8-b898-340a14f9b3f8" providerId="ADAL" clId="{F314BE08-8399-45A9-8D1D-9DEA87A175A3}" dt="2024-05-15T01:50:01.853" v="7132" actId="478"/>
          <ac:picMkLst>
            <pc:docMk/>
            <pc:sldMk cId="3056622273" sldId="600"/>
            <ac:picMk id="15" creationId="{D962D77D-EF40-8FF9-8E74-05FF7BEFFFA8}"/>
          </ac:picMkLst>
        </pc:picChg>
        <pc:picChg chg="mod">
          <ac:chgData name="WALLACE, Olivia" userId="ec2829ce-edae-43f8-b898-340a14f9b3f8" providerId="ADAL" clId="{F314BE08-8399-45A9-8D1D-9DEA87A175A3}" dt="2024-05-15T02:00:57.021" v="7651" actId="164"/>
          <ac:picMkLst>
            <pc:docMk/>
            <pc:sldMk cId="3056622273" sldId="600"/>
            <ac:picMk id="17" creationId="{D743AECE-BC81-7FF3-171C-EF5D44DB4D4A}"/>
          </ac:picMkLst>
        </pc:picChg>
        <pc:picChg chg="add del mod">
          <ac:chgData name="WALLACE, Olivia" userId="ec2829ce-edae-43f8-b898-340a14f9b3f8" providerId="ADAL" clId="{F314BE08-8399-45A9-8D1D-9DEA87A175A3}" dt="2024-05-15T01:59:17.757" v="7514" actId="478"/>
          <ac:picMkLst>
            <pc:docMk/>
            <pc:sldMk cId="3056622273" sldId="600"/>
            <ac:picMk id="19" creationId="{D4A6EFB6-0937-10CC-E5CD-DFBDEB387FF2}"/>
          </ac:picMkLst>
        </pc:picChg>
        <pc:picChg chg="add del mod">
          <ac:chgData name="WALLACE, Olivia" userId="ec2829ce-edae-43f8-b898-340a14f9b3f8" providerId="ADAL" clId="{F314BE08-8399-45A9-8D1D-9DEA87A175A3}" dt="2024-05-15T01:59:17.757" v="7514" actId="478"/>
          <ac:picMkLst>
            <pc:docMk/>
            <pc:sldMk cId="3056622273" sldId="600"/>
            <ac:picMk id="21" creationId="{B4954996-F532-2385-C457-A051E236B52C}"/>
          </ac:picMkLst>
        </pc:picChg>
        <pc:picChg chg="add mod">
          <ac:chgData name="WALLACE, Olivia" userId="ec2829ce-edae-43f8-b898-340a14f9b3f8" providerId="ADAL" clId="{F314BE08-8399-45A9-8D1D-9DEA87A175A3}" dt="2024-05-15T02:02:05.878" v="7672" actId="12788"/>
          <ac:picMkLst>
            <pc:docMk/>
            <pc:sldMk cId="3056622273" sldId="600"/>
            <ac:picMk id="23" creationId="{F6030117-16CC-0CBE-A75E-6A3DB7E4F4FC}"/>
          </ac:picMkLst>
        </pc:picChg>
        <pc:picChg chg="add del mod">
          <ac:chgData name="WALLACE, Olivia" userId="ec2829ce-edae-43f8-b898-340a14f9b3f8" providerId="ADAL" clId="{F314BE08-8399-45A9-8D1D-9DEA87A175A3}" dt="2024-05-15T01:59:17.757" v="7514" actId="478"/>
          <ac:picMkLst>
            <pc:docMk/>
            <pc:sldMk cId="3056622273" sldId="600"/>
            <ac:picMk id="25" creationId="{99DF09D8-3B53-90EE-261B-B892FBFDA22F}"/>
          </ac:picMkLst>
        </pc:picChg>
        <pc:picChg chg="add mod">
          <ac:chgData name="WALLACE, Olivia" userId="ec2829ce-edae-43f8-b898-340a14f9b3f8" providerId="ADAL" clId="{F314BE08-8399-45A9-8D1D-9DEA87A175A3}" dt="2024-05-15T02:01:52.157" v="7668" actId="12788"/>
          <ac:picMkLst>
            <pc:docMk/>
            <pc:sldMk cId="3056622273" sldId="600"/>
            <ac:picMk id="27" creationId="{4472B18B-18E0-8DB7-3702-5BC53A812B4C}"/>
          </ac:picMkLst>
        </pc:picChg>
        <pc:picChg chg="add mod">
          <ac:chgData name="WALLACE, Olivia" userId="ec2829ce-edae-43f8-b898-340a14f9b3f8" providerId="ADAL" clId="{F314BE08-8399-45A9-8D1D-9DEA87A175A3}" dt="2024-05-15T02:01:58.994" v="7670" actId="12788"/>
          <ac:picMkLst>
            <pc:docMk/>
            <pc:sldMk cId="3056622273" sldId="600"/>
            <ac:picMk id="29" creationId="{FEC44182-A759-B20B-BC55-F01CD096055C}"/>
          </ac:picMkLst>
        </pc:picChg>
        <pc:picChg chg="add mod">
          <ac:chgData name="WALLACE, Olivia" userId="ec2829ce-edae-43f8-b898-340a14f9b3f8" providerId="ADAL" clId="{F314BE08-8399-45A9-8D1D-9DEA87A175A3}" dt="2024-05-15T02:00:57.021" v="7651" actId="164"/>
          <ac:picMkLst>
            <pc:docMk/>
            <pc:sldMk cId="3056622273" sldId="600"/>
            <ac:picMk id="30" creationId="{8B96FDB8-096C-B376-05FB-92EEC11BDE64}"/>
          </ac:picMkLst>
        </pc:picChg>
        <pc:picChg chg="add del mod">
          <ac:chgData name="WALLACE, Olivia" userId="ec2829ce-edae-43f8-b898-340a14f9b3f8" providerId="ADAL" clId="{F314BE08-8399-45A9-8D1D-9DEA87A175A3}" dt="2024-05-15T01:54:14.652" v="7159" actId="478"/>
          <ac:picMkLst>
            <pc:docMk/>
            <pc:sldMk cId="3056622273" sldId="600"/>
            <ac:picMk id="32" creationId="{6E865E7F-0128-D3AE-3663-EB48BCE7CC4A}"/>
          </ac:picMkLst>
        </pc:picChg>
        <pc:picChg chg="add mod">
          <ac:chgData name="WALLACE, Olivia" userId="ec2829ce-edae-43f8-b898-340a14f9b3f8" providerId="ADAL" clId="{F314BE08-8399-45A9-8D1D-9DEA87A175A3}" dt="2024-05-15T02:01:04.995" v="7652" actId="164"/>
          <ac:picMkLst>
            <pc:docMk/>
            <pc:sldMk cId="3056622273" sldId="600"/>
            <ac:picMk id="37" creationId="{99F570A0-3301-3A1A-DA57-030C81130668}"/>
          </ac:picMkLst>
        </pc:picChg>
        <pc:picChg chg="add mod">
          <ac:chgData name="WALLACE, Olivia" userId="ec2829ce-edae-43f8-b898-340a14f9b3f8" providerId="ADAL" clId="{F314BE08-8399-45A9-8D1D-9DEA87A175A3}" dt="2024-05-15T02:01:11.609" v="7654" actId="164"/>
          <ac:picMkLst>
            <pc:docMk/>
            <pc:sldMk cId="3056622273" sldId="600"/>
            <ac:picMk id="38" creationId="{9C121EB2-FB5A-B498-3CED-6A967D68A66A}"/>
          </ac:picMkLst>
        </pc:picChg>
        <pc:picChg chg="add del mod">
          <ac:chgData name="WALLACE, Olivia" userId="ec2829ce-edae-43f8-b898-340a14f9b3f8" providerId="ADAL" clId="{F314BE08-8399-45A9-8D1D-9DEA87A175A3}" dt="2024-05-15T01:59:55.989" v="7517" actId="478"/>
          <ac:picMkLst>
            <pc:docMk/>
            <pc:sldMk cId="3056622273" sldId="600"/>
            <ac:picMk id="39" creationId="{2154FFB4-2C71-18F8-A535-1EBE939488C4}"/>
          </ac:picMkLst>
        </pc:picChg>
        <pc:picChg chg="add mod">
          <ac:chgData name="WALLACE, Olivia" userId="ec2829ce-edae-43f8-b898-340a14f9b3f8" providerId="ADAL" clId="{F314BE08-8399-45A9-8D1D-9DEA87A175A3}" dt="2024-05-15T02:01:16.147" v="7656" actId="164"/>
          <ac:picMkLst>
            <pc:docMk/>
            <pc:sldMk cId="3056622273" sldId="600"/>
            <ac:picMk id="40" creationId="{8C2DC65F-A5C4-0E7C-2B5D-247D21FC9434}"/>
          </ac:picMkLst>
        </pc:picChg>
        <pc:picChg chg="add mod">
          <ac:chgData name="WALLACE, Olivia" userId="ec2829ce-edae-43f8-b898-340a14f9b3f8" providerId="ADAL" clId="{F314BE08-8399-45A9-8D1D-9DEA87A175A3}" dt="2024-05-15T03:35:17.185" v="8352" actId="1037"/>
          <ac:picMkLst>
            <pc:docMk/>
            <pc:sldMk cId="3056622273" sldId="600"/>
            <ac:picMk id="41" creationId="{BFA91A02-F41A-3159-ADC9-31D04E7455D6}"/>
          </ac:picMkLst>
        </pc:picChg>
        <pc:picChg chg="mod">
          <ac:chgData name="WALLACE, Olivia" userId="ec2829ce-edae-43f8-b898-340a14f9b3f8" providerId="ADAL" clId="{F314BE08-8399-45A9-8D1D-9DEA87A175A3}" dt="2024-05-15T02:01:21.697" v="7658" actId="164"/>
          <ac:picMkLst>
            <pc:docMk/>
            <pc:sldMk cId="3056622273" sldId="600"/>
            <ac:picMk id="49" creationId="{D6C7693D-48A3-CC12-8D70-C8250675C6E1}"/>
          </ac:picMkLst>
        </pc:picChg>
        <pc:picChg chg="del">
          <ac:chgData name="WALLACE, Olivia" userId="ec2829ce-edae-43f8-b898-340a14f9b3f8" providerId="ADAL" clId="{F314BE08-8399-45A9-8D1D-9DEA87A175A3}" dt="2024-05-15T01:59:55.989" v="7517" actId="478"/>
          <ac:picMkLst>
            <pc:docMk/>
            <pc:sldMk cId="3056622273" sldId="600"/>
            <ac:picMk id="51" creationId="{F3DFE56D-EED2-553B-7405-9F922211CF92}"/>
          </ac:picMkLst>
        </pc:picChg>
        <pc:picChg chg="add del mod">
          <ac:chgData name="WALLACE, Olivia" userId="ec2829ce-edae-43f8-b898-340a14f9b3f8" providerId="ADAL" clId="{F314BE08-8399-45A9-8D1D-9DEA87A175A3}" dt="2024-05-15T02:01:16.147" v="7656" actId="164"/>
          <ac:picMkLst>
            <pc:docMk/>
            <pc:sldMk cId="3056622273" sldId="600"/>
            <ac:picMk id="53" creationId="{ABBA541B-91BE-F70B-4B6B-DC604BDD1845}"/>
          </ac:picMkLst>
        </pc:picChg>
        <pc:picChg chg="mod">
          <ac:chgData name="WALLACE, Olivia" userId="ec2829ce-edae-43f8-b898-340a14f9b3f8" providerId="ADAL" clId="{F314BE08-8399-45A9-8D1D-9DEA87A175A3}" dt="2024-05-15T02:01:11.609" v="7654" actId="164"/>
          <ac:picMkLst>
            <pc:docMk/>
            <pc:sldMk cId="3056622273" sldId="600"/>
            <ac:picMk id="55" creationId="{81CEA13A-0973-70DB-15F2-1A4F427AD71D}"/>
          </ac:picMkLst>
        </pc:picChg>
        <pc:picChg chg="mod">
          <ac:chgData name="WALLACE, Olivia" userId="ec2829ce-edae-43f8-b898-340a14f9b3f8" providerId="ADAL" clId="{F314BE08-8399-45A9-8D1D-9DEA87A175A3}" dt="2024-05-15T02:01:04.995" v="7652" actId="164"/>
          <ac:picMkLst>
            <pc:docMk/>
            <pc:sldMk cId="3056622273" sldId="600"/>
            <ac:picMk id="57" creationId="{CAC656C5-DBFC-8BF2-A548-1808DF6C1C2C}"/>
          </ac:picMkLst>
        </pc:picChg>
        <pc:picChg chg="del">
          <ac:chgData name="WALLACE, Olivia" userId="ec2829ce-edae-43f8-b898-340a14f9b3f8" providerId="ADAL" clId="{F314BE08-8399-45A9-8D1D-9DEA87A175A3}" dt="2024-05-15T01:49:10.336" v="7119" actId="478"/>
          <ac:picMkLst>
            <pc:docMk/>
            <pc:sldMk cId="3056622273" sldId="600"/>
            <ac:picMk id="66" creationId="{42802137-8E00-7C57-C879-FDF297EE08CA}"/>
          </ac:picMkLst>
        </pc:picChg>
        <pc:picChg chg="del">
          <ac:chgData name="WALLACE, Olivia" userId="ec2829ce-edae-43f8-b898-340a14f9b3f8" providerId="ADAL" clId="{F314BE08-8399-45A9-8D1D-9DEA87A175A3}" dt="2024-05-15T01:49:10.920" v="7120" actId="478"/>
          <ac:picMkLst>
            <pc:docMk/>
            <pc:sldMk cId="3056622273" sldId="600"/>
            <ac:picMk id="67" creationId="{2A32C998-BD72-366B-58AC-90695F32A9BA}"/>
          </ac:picMkLst>
        </pc:picChg>
        <pc:picChg chg="del">
          <ac:chgData name="WALLACE, Olivia" userId="ec2829ce-edae-43f8-b898-340a14f9b3f8" providerId="ADAL" clId="{F314BE08-8399-45A9-8D1D-9DEA87A175A3}" dt="2024-05-15T01:47:31.459" v="6996" actId="478"/>
          <ac:picMkLst>
            <pc:docMk/>
            <pc:sldMk cId="3056622273" sldId="600"/>
            <ac:picMk id="95" creationId="{C28EF666-D0D5-1D12-0DEC-46B60B18976D}"/>
          </ac:picMkLst>
        </pc:picChg>
        <pc:picChg chg="del">
          <ac:chgData name="WALLACE, Olivia" userId="ec2829ce-edae-43f8-b898-340a14f9b3f8" providerId="ADAL" clId="{F314BE08-8399-45A9-8D1D-9DEA87A175A3}" dt="2024-05-15T01:47:32.239" v="6997" actId="478"/>
          <ac:picMkLst>
            <pc:docMk/>
            <pc:sldMk cId="3056622273" sldId="600"/>
            <ac:picMk id="96" creationId="{0BD998B1-83A8-ACB0-9573-71116FD8EAE6}"/>
          </ac:picMkLst>
        </pc:picChg>
        <pc:picChg chg="del">
          <ac:chgData name="WALLACE, Olivia" userId="ec2829ce-edae-43f8-b898-340a14f9b3f8" providerId="ADAL" clId="{F314BE08-8399-45A9-8D1D-9DEA87A175A3}" dt="2024-05-15T01:49:09.750" v="7118" actId="478"/>
          <ac:picMkLst>
            <pc:docMk/>
            <pc:sldMk cId="3056622273" sldId="600"/>
            <ac:picMk id="102" creationId="{731F0FDC-40A6-9165-0396-B87E59F25C1D}"/>
          </ac:picMkLst>
        </pc:picChg>
        <pc:cxnChg chg="del">
          <ac:chgData name="WALLACE, Olivia" userId="ec2829ce-edae-43f8-b898-340a14f9b3f8" providerId="ADAL" clId="{F314BE08-8399-45A9-8D1D-9DEA87A175A3}" dt="2024-05-15T01:50:01.853" v="7132" actId="478"/>
          <ac:cxnSpMkLst>
            <pc:docMk/>
            <pc:sldMk cId="3056622273" sldId="600"/>
            <ac:cxnSpMk id="45" creationId="{8029775B-1CFE-5F03-8D03-79AFD37AAB9B}"/>
          </ac:cxnSpMkLst>
        </pc:cxnChg>
        <pc:cxnChg chg="del mod">
          <ac:chgData name="WALLACE, Olivia" userId="ec2829ce-edae-43f8-b898-340a14f9b3f8" providerId="ADAL" clId="{F314BE08-8399-45A9-8D1D-9DEA87A175A3}" dt="2024-05-15T01:50:01.853" v="7132" actId="478"/>
          <ac:cxnSpMkLst>
            <pc:docMk/>
            <pc:sldMk cId="3056622273" sldId="600"/>
            <ac:cxnSpMk id="84" creationId="{EA4BA83F-847B-A626-A2AD-06C483A92496}"/>
          </ac:cxnSpMkLst>
        </pc:cxnChg>
        <pc:cxnChg chg="del mod">
          <ac:chgData name="WALLACE, Olivia" userId="ec2829ce-edae-43f8-b898-340a14f9b3f8" providerId="ADAL" clId="{F314BE08-8399-45A9-8D1D-9DEA87A175A3}" dt="2024-05-15T01:49:05.446" v="7116" actId="478"/>
          <ac:cxnSpMkLst>
            <pc:docMk/>
            <pc:sldMk cId="3056622273" sldId="600"/>
            <ac:cxnSpMk id="91" creationId="{022B7471-FFCB-8472-522C-909457144E44}"/>
          </ac:cxnSpMkLst>
        </pc:cxnChg>
        <pc:cxnChg chg="del mod">
          <ac:chgData name="WALLACE, Olivia" userId="ec2829ce-edae-43f8-b898-340a14f9b3f8" providerId="ADAL" clId="{F314BE08-8399-45A9-8D1D-9DEA87A175A3}" dt="2024-05-15T01:50:01.853" v="7132" actId="478"/>
          <ac:cxnSpMkLst>
            <pc:docMk/>
            <pc:sldMk cId="3056622273" sldId="600"/>
            <ac:cxnSpMk id="92" creationId="{0FDDCC9C-CD74-136F-B4B0-7050EA0CFD60}"/>
          </ac:cxnSpMkLst>
        </pc:cxnChg>
        <pc:cxnChg chg="del mod">
          <ac:chgData name="WALLACE, Olivia" userId="ec2829ce-edae-43f8-b898-340a14f9b3f8" providerId="ADAL" clId="{F314BE08-8399-45A9-8D1D-9DEA87A175A3}" dt="2024-05-15T01:48:47.514" v="7056" actId="478"/>
          <ac:cxnSpMkLst>
            <pc:docMk/>
            <pc:sldMk cId="3056622273" sldId="600"/>
            <ac:cxnSpMk id="93" creationId="{5D7FA34B-FC10-3A5D-7577-BEAFA69852C0}"/>
          </ac:cxnSpMkLst>
        </pc:cxnChg>
      </pc:sldChg>
      <pc:sldChg chg="addSp delSp modSp add del mod modNotesTx">
        <pc:chgData name="WALLACE, Olivia" userId="ec2829ce-edae-43f8-b898-340a14f9b3f8" providerId="ADAL" clId="{F314BE08-8399-45A9-8D1D-9DEA87A175A3}" dt="2024-05-16T00:50:30.001" v="11221" actId="2696"/>
        <pc:sldMkLst>
          <pc:docMk/>
          <pc:sldMk cId="57168865" sldId="601"/>
        </pc:sldMkLst>
        <pc:spChg chg="add del">
          <ac:chgData name="WALLACE, Olivia" userId="ec2829ce-edae-43f8-b898-340a14f9b3f8" providerId="ADAL" clId="{F314BE08-8399-45A9-8D1D-9DEA87A175A3}" dt="2024-05-15T05:56:52.390" v="9795" actId="11529"/>
          <ac:spMkLst>
            <pc:docMk/>
            <pc:sldMk cId="57168865" sldId="601"/>
            <ac:spMk id="11" creationId="{141E6088-B58C-DABE-1BDF-DCDBF9F292B2}"/>
          </ac:spMkLst>
        </pc:spChg>
        <pc:spChg chg="mod">
          <ac:chgData name="WALLACE, Olivia" userId="ec2829ce-edae-43f8-b898-340a14f9b3f8" providerId="ADAL" clId="{F314BE08-8399-45A9-8D1D-9DEA87A175A3}" dt="2024-05-15T05:58:39.864" v="9814" actId="403"/>
          <ac:spMkLst>
            <pc:docMk/>
            <pc:sldMk cId="57168865" sldId="601"/>
            <ac:spMk id="12" creationId="{450942FB-FA77-D049-1B30-01D3FA5289E2}"/>
          </ac:spMkLst>
        </pc:spChg>
        <pc:spChg chg="mod">
          <ac:chgData name="WALLACE, Olivia" userId="ec2829ce-edae-43f8-b898-340a14f9b3f8" providerId="ADAL" clId="{F314BE08-8399-45A9-8D1D-9DEA87A175A3}" dt="2024-05-15T06:01:40.100" v="9859" actId="164"/>
          <ac:spMkLst>
            <pc:docMk/>
            <pc:sldMk cId="57168865" sldId="601"/>
            <ac:spMk id="13" creationId="{2496D8FE-FAD9-40DB-2316-B5E1734CAD12}"/>
          </ac:spMkLst>
        </pc:spChg>
        <pc:spChg chg="mod">
          <ac:chgData name="WALLACE, Olivia" userId="ec2829ce-edae-43f8-b898-340a14f9b3f8" providerId="ADAL" clId="{F314BE08-8399-45A9-8D1D-9DEA87A175A3}" dt="2024-05-15T05:55:25.508" v="9776" actId="403"/>
          <ac:spMkLst>
            <pc:docMk/>
            <pc:sldMk cId="57168865" sldId="601"/>
            <ac:spMk id="14" creationId="{AF1EE1A0-A3A7-D8EE-68EC-DF4F1E4C5C59}"/>
          </ac:spMkLst>
        </pc:spChg>
        <pc:spChg chg="mod">
          <ac:chgData name="WALLACE, Olivia" userId="ec2829ce-edae-43f8-b898-340a14f9b3f8" providerId="ADAL" clId="{F314BE08-8399-45A9-8D1D-9DEA87A175A3}" dt="2024-05-15T05:55:28.696" v="9777" actId="403"/>
          <ac:spMkLst>
            <pc:docMk/>
            <pc:sldMk cId="57168865" sldId="601"/>
            <ac:spMk id="15" creationId="{A934B342-4A52-B9B5-6B04-7D949AE3FF06}"/>
          </ac:spMkLst>
        </pc:spChg>
        <pc:spChg chg="mod">
          <ac:chgData name="WALLACE, Olivia" userId="ec2829ce-edae-43f8-b898-340a14f9b3f8" providerId="ADAL" clId="{F314BE08-8399-45A9-8D1D-9DEA87A175A3}" dt="2024-05-15T05:55:46.650" v="9784" actId="20577"/>
          <ac:spMkLst>
            <pc:docMk/>
            <pc:sldMk cId="57168865" sldId="601"/>
            <ac:spMk id="16" creationId="{ED5446D8-9694-AC93-704F-54CEECA7C628}"/>
          </ac:spMkLst>
        </pc:spChg>
        <pc:spChg chg="mod">
          <ac:chgData name="WALLACE, Olivia" userId="ec2829ce-edae-43f8-b898-340a14f9b3f8" providerId="ADAL" clId="{F314BE08-8399-45A9-8D1D-9DEA87A175A3}" dt="2024-05-15T05:55:35.628" v="9781" actId="403"/>
          <ac:spMkLst>
            <pc:docMk/>
            <pc:sldMk cId="57168865" sldId="601"/>
            <ac:spMk id="17" creationId="{6F5FE8E5-9A57-9A75-0B8F-25CE7CE931F8}"/>
          </ac:spMkLst>
        </pc:spChg>
        <pc:spChg chg="del mod">
          <ac:chgData name="WALLACE, Olivia" userId="ec2829ce-edae-43f8-b898-340a14f9b3f8" providerId="ADAL" clId="{F314BE08-8399-45A9-8D1D-9DEA87A175A3}" dt="2024-05-16T00:48:30.164" v="11217" actId="478"/>
          <ac:spMkLst>
            <pc:docMk/>
            <pc:sldMk cId="57168865" sldId="601"/>
            <ac:spMk id="18" creationId="{309914C7-8725-0D21-B779-A91E9D17A56D}"/>
          </ac:spMkLst>
        </pc:spChg>
        <pc:spChg chg="add del mod">
          <ac:chgData name="WALLACE, Olivia" userId="ec2829ce-edae-43f8-b898-340a14f9b3f8" providerId="ADAL" clId="{F314BE08-8399-45A9-8D1D-9DEA87A175A3}" dt="2024-05-16T00:48:30.164" v="11217" actId="478"/>
          <ac:spMkLst>
            <pc:docMk/>
            <pc:sldMk cId="57168865" sldId="601"/>
            <ac:spMk id="26" creationId="{F62F934B-BD62-2211-957C-16DD79C94147}"/>
          </ac:spMkLst>
        </pc:spChg>
        <pc:spChg chg="mod">
          <ac:chgData name="WALLACE, Olivia" userId="ec2829ce-edae-43f8-b898-340a14f9b3f8" providerId="ADAL" clId="{F314BE08-8399-45A9-8D1D-9DEA87A175A3}" dt="2024-05-15T05:58:03.803" v="9809" actId="164"/>
          <ac:spMkLst>
            <pc:docMk/>
            <pc:sldMk cId="57168865" sldId="601"/>
            <ac:spMk id="28" creationId="{FCB19EEA-93A7-13DF-F5B6-73A2DCDF445F}"/>
          </ac:spMkLst>
        </pc:spChg>
        <pc:spChg chg="mod">
          <ac:chgData name="WALLACE, Olivia" userId="ec2829ce-edae-43f8-b898-340a14f9b3f8" providerId="ADAL" clId="{F314BE08-8399-45A9-8D1D-9DEA87A175A3}" dt="2024-05-15T06:01:40.100" v="9859" actId="164"/>
          <ac:spMkLst>
            <pc:docMk/>
            <pc:sldMk cId="57168865" sldId="601"/>
            <ac:spMk id="29" creationId="{5A15A0CD-3FF6-5F68-1183-5468937E1588}"/>
          </ac:spMkLst>
        </pc:spChg>
        <pc:spChg chg="mod">
          <ac:chgData name="WALLACE, Olivia" userId="ec2829ce-edae-43f8-b898-340a14f9b3f8" providerId="ADAL" clId="{F314BE08-8399-45A9-8D1D-9DEA87A175A3}" dt="2024-05-15T05:55:11.240" v="9773" actId="403"/>
          <ac:spMkLst>
            <pc:docMk/>
            <pc:sldMk cId="57168865" sldId="601"/>
            <ac:spMk id="30" creationId="{6E88A4FA-0E11-A5CC-8C22-3BAA07EAB4A4}"/>
          </ac:spMkLst>
        </pc:spChg>
        <pc:spChg chg="mod">
          <ac:chgData name="WALLACE, Olivia" userId="ec2829ce-edae-43f8-b898-340a14f9b3f8" providerId="ADAL" clId="{F314BE08-8399-45A9-8D1D-9DEA87A175A3}" dt="2024-05-15T05:55:11.240" v="9773" actId="403"/>
          <ac:spMkLst>
            <pc:docMk/>
            <pc:sldMk cId="57168865" sldId="601"/>
            <ac:spMk id="31" creationId="{3C06C5A8-2E86-E0D4-EC4D-BD4E7537D8DB}"/>
          </ac:spMkLst>
        </pc:spChg>
        <pc:spChg chg="mod">
          <ac:chgData name="WALLACE, Olivia" userId="ec2829ce-edae-43f8-b898-340a14f9b3f8" providerId="ADAL" clId="{F314BE08-8399-45A9-8D1D-9DEA87A175A3}" dt="2024-05-15T05:55:11.240" v="9773" actId="403"/>
          <ac:spMkLst>
            <pc:docMk/>
            <pc:sldMk cId="57168865" sldId="601"/>
            <ac:spMk id="32" creationId="{F486A603-F889-C5AD-1659-2ED102B1EB01}"/>
          </ac:spMkLst>
        </pc:spChg>
        <pc:spChg chg="mod">
          <ac:chgData name="WALLACE, Olivia" userId="ec2829ce-edae-43f8-b898-340a14f9b3f8" providerId="ADAL" clId="{F314BE08-8399-45A9-8D1D-9DEA87A175A3}" dt="2024-05-15T05:55:11.240" v="9773" actId="403"/>
          <ac:spMkLst>
            <pc:docMk/>
            <pc:sldMk cId="57168865" sldId="601"/>
            <ac:spMk id="33" creationId="{A521DCA8-D8B1-CAC9-14F4-BD2CEF23C627}"/>
          </ac:spMkLst>
        </pc:spChg>
        <pc:spChg chg="mod">
          <ac:chgData name="WALLACE, Olivia" userId="ec2829ce-edae-43f8-b898-340a14f9b3f8" providerId="ADAL" clId="{F314BE08-8399-45A9-8D1D-9DEA87A175A3}" dt="2024-05-15T23:43:11.742" v="10999" actId="14100"/>
          <ac:spMkLst>
            <pc:docMk/>
            <pc:sldMk cId="57168865" sldId="601"/>
            <ac:spMk id="36" creationId="{84643DBF-36C3-77F0-15F2-E456FD282E54}"/>
          </ac:spMkLst>
        </pc:spChg>
        <pc:spChg chg="add del mod">
          <ac:chgData name="WALLACE, Olivia" userId="ec2829ce-edae-43f8-b898-340a14f9b3f8" providerId="ADAL" clId="{F314BE08-8399-45A9-8D1D-9DEA87A175A3}" dt="2024-05-15T06:06:29.318" v="9948" actId="478"/>
          <ac:spMkLst>
            <pc:docMk/>
            <pc:sldMk cId="57168865" sldId="601"/>
            <ac:spMk id="37" creationId="{29E3F48F-E382-9E18-7C82-4F56E155A7DB}"/>
          </ac:spMkLst>
        </pc:spChg>
        <pc:spChg chg="add del mod">
          <ac:chgData name="WALLACE, Olivia" userId="ec2829ce-edae-43f8-b898-340a14f9b3f8" providerId="ADAL" clId="{F314BE08-8399-45A9-8D1D-9DEA87A175A3}" dt="2024-05-16T00:48:34.729" v="11219" actId="478"/>
          <ac:spMkLst>
            <pc:docMk/>
            <pc:sldMk cId="57168865" sldId="601"/>
            <ac:spMk id="64" creationId="{B4BCB603-5E6F-783A-55F2-15D84ED2BEE3}"/>
          </ac:spMkLst>
        </pc:spChg>
        <pc:spChg chg="mod">
          <ac:chgData name="WALLACE, Olivia" userId="ec2829ce-edae-43f8-b898-340a14f9b3f8" providerId="ADAL" clId="{F314BE08-8399-45A9-8D1D-9DEA87A175A3}" dt="2024-05-15T22:05:07.181" v="10374" actId="6549"/>
          <ac:spMkLst>
            <pc:docMk/>
            <pc:sldMk cId="57168865" sldId="601"/>
            <ac:spMk id="66" creationId="{4FA06D9E-6983-EC8F-DF95-55AED40F5415}"/>
          </ac:spMkLst>
        </pc:spChg>
        <pc:spChg chg="mod">
          <ac:chgData name="WALLACE, Olivia" userId="ec2829ce-edae-43f8-b898-340a14f9b3f8" providerId="ADAL" clId="{F314BE08-8399-45A9-8D1D-9DEA87A175A3}" dt="2024-05-15T22:04:21.476" v="10354" actId="20577"/>
          <ac:spMkLst>
            <pc:docMk/>
            <pc:sldMk cId="57168865" sldId="601"/>
            <ac:spMk id="67" creationId="{188D3A7E-E546-21EC-AA95-7EE960D897AF}"/>
          </ac:spMkLst>
        </pc:spChg>
        <pc:grpChg chg="add del mod">
          <ac:chgData name="WALLACE, Olivia" userId="ec2829ce-edae-43f8-b898-340a14f9b3f8" providerId="ADAL" clId="{F314BE08-8399-45A9-8D1D-9DEA87A175A3}" dt="2024-05-16T00:48:30.164" v="11217" actId="478"/>
          <ac:grpSpMkLst>
            <pc:docMk/>
            <pc:sldMk cId="57168865" sldId="601"/>
            <ac:grpSpMk id="2" creationId="{EABACCB1-6F6E-98DC-99C0-50D0C2E2F2B9}"/>
          </ac:grpSpMkLst>
        </pc:grpChg>
        <pc:grpChg chg="add del mod">
          <ac:chgData name="WALLACE, Olivia" userId="ec2829ce-edae-43f8-b898-340a14f9b3f8" providerId="ADAL" clId="{F314BE08-8399-45A9-8D1D-9DEA87A175A3}" dt="2024-05-16T00:48:30.164" v="11217" actId="478"/>
          <ac:grpSpMkLst>
            <pc:docMk/>
            <pc:sldMk cId="57168865" sldId="601"/>
            <ac:grpSpMk id="3" creationId="{88CB61D4-7E6B-EFE1-43AB-E36B8A1D1641}"/>
          </ac:grpSpMkLst>
        </pc:grpChg>
        <pc:grpChg chg="add del mod">
          <ac:chgData name="WALLACE, Olivia" userId="ec2829ce-edae-43f8-b898-340a14f9b3f8" providerId="ADAL" clId="{F314BE08-8399-45A9-8D1D-9DEA87A175A3}" dt="2024-05-16T00:48:30.164" v="11217" actId="478"/>
          <ac:grpSpMkLst>
            <pc:docMk/>
            <pc:sldMk cId="57168865" sldId="601"/>
            <ac:grpSpMk id="4" creationId="{D478AF47-5F2E-B235-906F-54AB8F10DF88}"/>
          </ac:grpSpMkLst>
        </pc:grpChg>
        <pc:grpChg chg="add del mod">
          <ac:chgData name="WALLACE, Olivia" userId="ec2829ce-edae-43f8-b898-340a14f9b3f8" providerId="ADAL" clId="{F314BE08-8399-45A9-8D1D-9DEA87A175A3}" dt="2024-05-16T00:48:30.164" v="11217" actId="478"/>
          <ac:grpSpMkLst>
            <pc:docMk/>
            <pc:sldMk cId="57168865" sldId="601"/>
            <ac:grpSpMk id="5" creationId="{48E92E95-CAD3-3F03-CCFE-E48F1DF3B4CF}"/>
          </ac:grpSpMkLst>
        </pc:grpChg>
        <pc:grpChg chg="add del mod">
          <ac:chgData name="WALLACE, Olivia" userId="ec2829ce-edae-43f8-b898-340a14f9b3f8" providerId="ADAL" clId="{F314BE08-8399-45A9-8D1D-9DEA87A175A3}" dt="2024-05-16T00:48:30.164" v="11217" actId="478"/>
          <ac:grpSpMkLst>
            <pc:docMk/>
            <pc:sldMk cId="57168865" sldId="601"/>
            <ac:grpSpMk id="19" creationId="{7C0349CC-9EBD-57D0-4C9B-461A23EB0BDB}"/>
          </ac:grpSpMkLst>
        </pc:grpChg>
        <pc:grpChg chg="add del mod">
          <ac:chgData name="WALLACE, Olivia" userId="ec2829ce-edae-43f8-b898-340a14f9b3f8" providerId="ADAL" clId="{F314BE08-8399-45A9-8D1D-9DEA87A175A3}" dt="2024-05-16T00:48:30.164" v="11217" actId="478"/>
          <ac:grpSpMkLst>
            <pc:docMk/>
            <pc:sldMk cId="57168865" sldId="601"/>
            <ac:grpSpMk id="22" creationId="{E8C07FF1-2771-3317-F4A0-9A77094F5702}"/>
          </ac:grpSpMkLst>
        </pc:grpChg>
        <pc:grpChg chg="add del mod">
          <ac:chgData name="WALLACE, Olivia" userId="ec2829ce-edae-43f8-b898-340a14f9b3f8" providerId="ADAL" clId="{F314BE08-8399-45A9-8D1D-9DEA87A175A3}" dt="2024-05-16T00:48:30.164" v="11217" actId="478"/>
          <ac:grpSpMkLst>
            <pc:docMk/>
            <pc:sldMk cId="57168865" sldId="601"/>
            <ac:grpSpMk id="27" creationId="{077B6673-612B-F749-8290-D161F048AE65}"/>
          </ac:grpSpMkLst>
        </pc:grpChg>
        <pc:grpChg chg="add del mod">
          <ac:chgData name="WALLACE, Olivia" userId="ec2829ce-edae-43f8-b898-340a14f9b3f8" providerId="ADAL" clId="{F314BE08-8399-45A9-8D1D-9DEA87A175A3}" dt="2024-05-16T00:48:30.164" v="11217" actId="478"/>
          <ac:grpSpMkLst>
            <pc:docMk/>
            <pc:sldMk cId="57168865" sldId="601"/>
            <ac:grpSpMk id="65" creationId="{493F794C-A9A2-8202-DE2D-A6C7BADFEB6C}"/>
          </ac:grpSpMkLst>
        </pc:grpChg>
        <pc:cxnChg chg="add del mod">
          <ac:chgData name="WALLACE, Olivia" userId="ec2829ce-edae-43f8-b898-340a14f9b3f8" providerId="ADAL" clId="{F314BE08-8399-45A9-8D1D-9DEA87A175A3}" dt="2024-05-15T06:12:08.628" v="9990" actId="478"/>
          <ac:cxnSpMkLst>
            <pc:docMk/>
            <pc:sldMk cId="57168865" sldId="601"/>
            <ac:cxnSpMk id="7" creationId="{9C19874A-53F8-99AE-A11F-819E129DA614}"/>
          </ac:cxnSpMkLst>
        </pc:cxnChg>
        <pc:cxnChg chg="mod">
          <ac:chgData name="WALLACE, Olivia" userId="ec2829ce-edae-43f8-b898-340a14f9b3f8" providerId="ADAL" clId="{F314BE08-8399-45A9-8D1D-9DEA87A175A3}" dt="2024-05-15T22:59:02.372" v="10917" actId="208"/>
          <ac:cxnSpMkLst>
            <pc:docMk/>
            <pc:sldMk cId="57168865" sldId="601"/>
            <ac:cxnSpMk id="20" creationId="{C5077C69-68A7-D4C7-E1C0-DC5DB8A300D6}"/>
          </ac:cxnSpMkLst>
        </pc:cxnChg>
        <pc:cxnChg chg="add del mod">
          <ac:chgData name="WALLACE, Olivia" userId="ec2829ce-edae-43f8-b898-340a14f9b3f8" providerId="ADAL" clId="{F314BE08-8399-45A9-8D1D-9DEA87A175A3}" dt="2024-05-15T06:11:33.186" v="9985" actId="478"/>
          <ac:cxnSpMkLst>
            <pc:docMk/>
            <pc:sldMk cId="57168865" sldId="601"/>
            <ac:cxnSpMk id="23" creationId="{16D56818-1524-5DD0-1AED-7565EF54D4C4}"/>
          </ac:cxnSpMkLst>
        </pc:cxnChg>
        <pc:cxnChg chg="mod">
          <ac:chgData name="WALLACE, Olivia" userId="ec2829ce-edae-43f8-b898-340a14f9b3f8" providerId="ADAL" clId="{F314BE08-8399-45A9-8D1D-9DEA87A175A3}" dt="2024-05-15T22:59:02.372" v="10917" actId="208"/>
          <ac:cxnSpMkLst>
            <pc:docMk/>
            <pc:sldMk cId="57168865" sldId="601"/>
            <ac:cxnSpMk id="24" creationId="{4E46E904-C21D-48F1-7311-25D8924E6A75}"/>
          </ac:cxnSpMkLst>
        </pc:cxnChg>
        <pc:cxnChg chg="mod">
          <ac:chgData name="WALLACE, Olivia" userId="ec2829ce-edae-43f8-b898-340a14f9b3f8" providerId="ADAL" clId="{F314BE08-8399-45A9-8D1D-9DEA87A175A3}" dt="2024-05-15T22:59:02.372" v="10917" actId="208"/>
          <ac:cxnSpMkLst>
            <pc:docMk/>
            <pc:sldMk cId="57168865" sldId="601"/>
            <ac:cxnSpMk id="25" creationId="{02F1DA25-2DA2-6FE1-802A-6D762A55C198}"/>
          </ac:cxnSpMkLst>
        </pc:cxnChg>
        <pc:cxnChg chg="add del mod ord">
          <ac:chgData name="WALLACE, Olivia" userId="ec2829ce-edae-43f8-b898-340a14f9b3f8" providerId="ADAL" clId="{F314BE08-8399-45A9-8D1D-9DEA87A175A3}" dt="2024-05-15T22:59:51.770" v="10919" actId="478"/>
          <ac:cxnSpMkLst>
            <pc:docMk/>
            <pc:sldMk cId="57168865" sldId="601"/>
            <ac:cxnSpMk id="42" creationId="{5BC59886-AFC5-9A3F-7C22-97B13C43B8C0}"/>
          </ac:cxnSpMkLst>
        </pc:cxnChg>
        <pc:cxnChg chg="add del mod ord">
          <ac:chgData name="WALLACE, Olivia" userId="ec2829ce-edae-43f8-b898-340a14f9b3f8" providerId="ADAL" clId="{F314BE08-8399-45A9-8D1D-9DEA87A175A3}" dt="2024-05-15T22:55:25.432" v="10822" actId="478"/>
          <ac:cxnSpMkLst>
            <pc:docMk/>
            <pc:sldMk cId="57168865" sldId="601"/>
            <ac:cxnSpMk id="44" creationId="{4D4E9E22-15A9-BD9D-CB8D-7494312D1E65}"/>
          </ac:cxnSpMkLst>
        </pc:cxnChg>
        <pc:cxnChg chg="add del mod ord">
          <ac:chgData name="WALLACE, Olivia" userId="ec2829ce-edae-43f8-b898-340a14f9b3f8" providerId="ADAL" clId="{F314BE08-8399-45A9-8D1D-9DEA87A175A3}" dt="2024-05-15T22:55:26.346" v="10823" actId="478"/>
          <ac:cxnSpMkLst>
            <pc:docMk/>
            <pc:sldMk cId="57168865" sldId="601"/>
            <ac:cxnSpMk id="46" creationId="{53788B69-E9A9-0B1F-5138-B233967E4729}"/>
          </ac:cxnSpMkLst>
        </pc:cxnChg>
        <pc:cxnChg chg="add del mod">
          <ac:chgData name="WALLACE, Olivia" userId="ec2829ce-edae-43f8-b898-340a14f9b3f8" providerId="ADAL" clId="{F314BE08-8399-45A9-8D1D-9DEA87A175A3}" dt="2024-05-16T00:48:30.164" v="11217" actId="478"/>
          <ac:cxnSpMkLst>
            <pc:docMk/>
            <pc:sldMk cId="57168865" sldId="601"/>
            <ac:cxnSpMk id="48" creationId="{05DC901C-2F45-0474-BB34-79227DB3D7E6}"/>
          </ac:cxnSpMkLst>
        </pc:cxnChg>
        <pc:cxnChg chg="add del mod ord">
          <ac:chgData name="WALLACE, Olivia" userId="ec2829ce-edae-43f8-b898-340a14f9b3f8" providerId="ADAL" clId="{F314BE08-8399-45A9-8D1D-9DEA87A175A3}" dt="2024-05-16T00:48:30.164" v="11217" actId="478"/>
          <ac:cxnSpMkLst>
            <pc:docMk/>
            <pc:sldMk cId="57168865" sldId="601"/>
            <ac:cxnSpMk id="51" creationId="{7E1977A2-6B85-B311-0B99-C11D3CB2B29B}"/>
          </ac:cxnSpMkLst>
        </pc:cxnChg>
        <pc:cxnChg chg="add del mod ord">
          <ac:chgData name="WALLACE, Olivia" userId="ec2829ce-edae-43f8-b898-340a14f9b3f8" providerId="ADAL" clId="{F314BE08-8399-45A9-8D1D-9DEA87A175A3}" dt="2024-05-16T00:48:30.164" v="11217" actId="478"/>
          <ac:cxnSpMkLst>
            <pc:docMk/>
            <pc:sldMk cId="57168865" sldId="601"/>
            <ac:cxnSpMk id="77" creationId="{A90B6146-3CA3-53F9-F965-F0F8E379DA38}"/>
          </ac:cxnSpMkLst>
        </pc:cxnChg>
      </pc:sldChg>
      <pc:sldChg chg="addSp delSp modSp add mod">
        <pc:chgData name="WALLACE, Olivia" userId="ec2829ce-edae-43f8-b898-340a14f9b3f8" providerId="ADAL" clId="{F314BE08-8399-45A9-8D1D-9DEA87A175A3}" dt="2024-05-16T01:04:07.490" v="11445" actId="1036"/>
        <pc:sldMkLst>
          <pc:docMk/>
          <pc:sldMk cId="2066520930" sldId="602"/>
        </pc:sldMkLst>
        <pc:spChg chg="mod">
          <ac:chgData name="WALLACE, Olivia" userId="ec2829ce-edae-43f8-b898-340a14f9b3f8" providerId="ADAL" clId="{F314BE08-8399-45A9-8D1D-9DEA87A175A3}" dt="2024-05-16T01:04:07.490" v="11445" actId="1036"/>
          <ac:spMkLst>
            <pc:docMk/>
            <pc:sldMk cId="2066520930" sldId="602"/>
            <ac:spMk id="9" creationId="{94D91B26-9D59-1A89-0521-53A982D4EC07}"/>
          </ac:spMkLst>
        </pc:spChg>
        <pc:spChg chg="del mod">
          <ac:chgData name="WALLACE, Olivia" userId="ec2829ce-edae-43f8-b898-340a14f9b3f8" providerId="ADAL" clId="{F314BE08-8399-45A9-8D1D-9DEA87A175A3}" dt="2024-05-16T00:51:22.835" v="11275" actId="478"/>
          <ac:spMkLst>
            <pc:docMk/>
            <pc:sldMk cId="2066520930" sldId="602"/>
            <ac:spMk id="24" creationId="{65200919-A99C-19E3-CE84-089AD61CDA23}"/>
          </ac:spMkLst>
        </pc:spChg>
        <pc:spChg chg="mod">
          <ac:chgData name="WALLACE, Olivia" userId="ec2829ce-edae-43f8-b898-340a14f9b3f8" providerId="ADAL" clId="{F314BE08-8399-45A9-8D1D-9DEA87A175A3}" dt="2024-05-15T23:52:49.745" v="11114" actId="14100"/>
          <ac:spMkLst>
            <pc:docMk/>
            <pc:sldMk cId="2066520930" sldId="602"/>
            <ac:spMk id="25" creationId="{66DDD28A-68E1-4C03-2145-809BD322AF24}"/>
          </ac:spMkLst>
        </pc:spChg>
        <pc:picChg chg="mod">
          <ac:chgData name="WALLACE, Olivia" userId="ec2829ce-edae-43f8-b898-340a14f9b3f8" providerId="ADAL" clId="{F314BE08-8399-45A9-8D1D-9DEA87A175A3}" dt="2024-05-15T23:52:46.180" v="11113" actId="408"/>
          <ac:picMkLst>
            <pc:docMk/>
            <pc:sldMk cId="2066520930" sldId="602"/>
            <ac:picMk id="28" creationId="{74B7DA0A-92CA-1EDE-CB46-4D5961D1D690}"/>
          </ac:picMkLst>
        </pc:picChg>
        <pc:picChg chg="mod">
          <ac:chgData name="WALLACE, Olivia" userId="ec2829ce-edae-43f8-b898-340a14f9b3f8" providerId="ADAL" clId="{F314BE08-8399-45A9-8D1D-9DEA87A175A3}" dt="2024-05-15T23:52:46.180" v="11113" actId="408"/>
          <ac:picMkLst>
            <pc:docMk/>
            <pc:sldMk cId="2066520930" sldId="602"/>
            <ac:picMk id="29" creationId="{D03AE288-DFEC-C7A9-71D7-93A2E0C923C3}"/>
          </ac:picMkLst>
        </pc:picChg>
        <pc:picChg chg="mod">
          <ac:chgData name="WALLACE, Olivia" userId="ec2829ce-edae-43f8-b898-340a14f9b3f8" providerId="ADAL" clId="{F314BE08-8399-45A9-8D1D-9DEA87A175A3}" dt="2024-05-15T23:52:46.180" v="11113" actId="408"/>
          <ac:picMkLst>
            <pc:docMk/>
            <pc:sldMk cId="2066520930" sldId="602"/>
            <ac:picMk id="30" creationId="{67AC246B-7652-9974-5B16-DEC532960C3E}"/>
          </ac:picMkLst>
        </pc:picChg>
        <pc:picChg chg="add mod">
          <ac:chgData name="WALLACE, Olivia" userId="ec2829ce-edae-43f8-b898-340a14f9b3f8" providerId="ADAL" clId="{F314BE08-8399-45A9-8D1D-9DEA87A175A3}" dt="2024-05-15T23:52:46.180" v="11113" actId="408"/>
          <ac:picMkLst>
            <pc:docMk/>
            <pc:sldMk cId="2066520930" sldId="602"/>
            <ac:picMk id="2050" creationId="{7890D1B3-219D-555B-47D9-68EB2928157E}"/>
          </ac:picMkLst>
        </pc:picChg>
        <pc:picChg chg="add mod">
          <ac:chgData name="WALLACE, Olivia" userId="ec2829ce-edae-43f8-b898-340a14f9b3f8" providerId="ADAL" clId="{F314BE08-8399-45A9-8D1D-9DEA87A175A3}" dt="2024-05-15T23:52:46.180" v="11113" actId="408"/>
          <ac:picMkLst>
            <pc:docMk/>
            <pc:sldMk cId="2066520930" sldId="602"/>
            <ac:picMk id="2052" creationId="{CD1AC42F-00BF-AC1B-2F31-990DDD54F6E2}"/>
          </ac:picMkLst>
        </pc:picChg>
      </pc:sldChg>
      <pc:sldChg chg="addSp delSp modSp new mod modClrScheme chgLayout">
        <pc:chgData name="WALLACE, Olivia" userId="ec2829ce-edae-43f8-b898-340a14f9b3f8" providerId="ADAL" clId="{F314BE08-8399-45A9-8D1D-9DEA87A175A3}" dt="2024-05-16T00:51:47.813" v="11281" actId="12788"/>
        <pc:sldMkLst>
          <pc:docMk/>
          <pc:sldMk cId="1002633012" sldId="603"/>
        </pc:sldMkLst>
        <pc:spChg chg="mod ord">
          <ac:chgData name="WALLACE, Olivia" userId="ec2829ce-edae-43f8-b898-340a14f9b3f8" providerId="ADAL" clId="{F314BE08-8399-45A9-8D1D-9DEA87A175A3}" dt="2024-05-16T00:51:47.813" v="11281" actId="12788"/>
          <ac:spMkLst>
            <pc:docMk/>
            <pc:sldMk cId="1002633012" sldId="603"/>
            <ac:spMk id="2" creationId="{FE1B2EB9-E964-85DF-209A-09F0E68A57FD}"/>
          </ac:spMkLst>
        </pc:spChg>
        <pc:spChg chg="del">
          <ac:chgData name="WALLACE, Olivia" userId="ec2829ce-edae-43f8-b898-340a14f9b3f8" providerId="ADAL" clId="{F314BE08-8399-45A9-8D1D-9DEA87A175A3}" dt="2024-05-16T00:47:14.695" v="11210" actId="700"/>
          <ac:spMkLst>
            <pc:docMk/>
            <pc:sldMk cId="1002633012" sldId="603"/>
            <ac:spMk id="3" creationId="{04E07AE7-A40C-D11A-597F-4F3224D7653E}"/>
          </ac:spMkLst>
        </pc:spChg>
        <pc:spChg chg="add del mod ord">
          <ac:chgData name="WALLACE, Olivia" userId="ec2829ce-edae-43f8-b898-340a14f9b3f8" providerId="ADAL" clId="{F314BE08-8399-45A9-8D1D-9DEA87A175A3}" dt="2024-05-16T00:51:38.723" v="11278" actId="478"/>
          <ac:spMkLst>
            <pc:docMk/>
            <pc:sldMk cId="1002633012" sldId="603"/>
            <ac:spMk id="4" creationId="{CCAF72F9-5E4C-18DD-0A3B-872F6E0DEEDA}"/>
          </ac:spMkLst>
        </pc:spChg>
      </pc:sldChg>
      <pc:sldChg chg="delSp modSp add mod modNotesTx">
        <pc:chgData name="WALLACE, Olivia" userId="ec2829ce-edae-43f8-b898-340a14f9b3f8" providerId="ADAL" clId="{F314BE08-8399-45A9-8D1D-9DEA87A175A3}" dt="2024-05-16T00:55:41.061" v="11390" actId="20577"/>
        <pc:sldMkLst>
          <pc:docMk/>
          <pc:sldMk cId="942485856" sldId="604"/>
        </pc:sldMkLst>
        <pc:spChg chg="mod">
          <ac:chgData name="WALLACE, Olivia" userId="ec2829ce-edae-43f8-b898-340a14f9b3f8" providerId="ADAL" clId="{F314BE08-8399-45A9-8D1D-9DEA87A175A3}" dt="2024-05-16T00:54:51.091" v="11337" actId="1076"/>
          <ac:spMkLst>
            <pc:docMk/>
            <pc:sldMk cId="942485856" sldId="604"/>
            <ac:spMk id="3" creationId="{37EE7B8B-CA8D-F3A1-A16F-B848D6786D59}"/>
          </ac:spMkLst>
        </pc:spChg>
        <pc:grpChg chg="del">
          <ac:chgData name="WALLACE, Olivia" userId="ec2829ce-edae-43f8-b898-340a14f9b3f8" providerId="ADAL" clId="{F314BE08-8399-45A9-8D1D-9DEA87A175A3}" dt="2024-05-16T00:54:34.616" v="11325" actId="478"/>
          <ac:grpSpMkLst>
            <pc:docMk/>
            <pc:sldMk cId="942485856" sldId="604"/>
            <ac:grpSpMk id="42" creationId="{DE678BEB-20C7-EE41-7BA7-99EB5BAE6EC0}"/>
          </ac:grpSpMkLst>
        </pc:grpChg>
        <pc:grpChg chg="del">
          <ac:chgData name="WALLACE, Olivia" userId="ec2829ce-edae-43f8-b898-340a14f9b3f8" providerId="ADAL" clId="{F314BE08-8399-45A9-8D1D-9DEA87A175A3}" dt="2024-05-16T00:54:34.616" v="11325" actId="478"/>
          <ac:grpSpMkLst>
            <pc:docMk/>
            <pc:sldMk cId="942485856" sldId="604"/>
            <ac:grpSpMk id="43" creationId="{3133387A-4915-890C-94CF-CE96B3EC4695}"/>
          </ac:grpSpMkLst>
        </pc:grpChg>
        <pc:grpChg chg="del">
          <ac:chgData name="WALLACE, Olivia" userId="ec2829ce-edae-43f8-b898-340a14f9b3f8" providerId="ADAL" clId="{F314BE08-8399-45A9-8D1D-9DEA87A175A3}" dt="2024-05-16T00:54:34.616" v="11325" actId="478"/>
          <ac:grpSpMkLst>
            <pc:docMk/>
            <pc:sldMk cId="942485856" sldId="604"/>
            <ac:grpSpMk id="44" creationId="{5499FFF4-717E-7E09-9F48-0C989C31D466}"/>
          </ac:grpSpMkLst>
        </pc:grpChg>
        <pc:grpChg chg="del">
          <ac:chgData name="WALLACE, Olivia" userId="ec2829ce-edae-43f8-b898-340a14f9b3f8" providerId="ADAL" clId="{F314BE08-8399-45A9-8D1D-9DEA87A175A3}" dt="2024-05-16T00:54:34.616" v="11325" actId="478"/>
          <ac:grpSpMkLst>
            <pc:docMk/>
            <pc:sldMk cId="942485856" sldId="604"/>
            <ac:grpSpMk id="46" creationId="{E8F3C68D-6169-94FD-C6E6-4607F38F0B4D}"/>
          </ac:grpSpMkLst>
        </pc:grpChg>
        <pc:grpChg chg="del">
          <ac:chgData name="WALLACE, Olivia" userId="ec2829ce-edae-43f8-b898-340a14f9b3f8" providerId="ADAL" clId="{F314BE08-8399-45A9-8D1D-9DEA87A175A3}" dt="2024-05-16T00:54:34.616" v="11325" actId="478"/>
          <ac:grpSpMkLst>
            <pc:docMk/>
            <pc:sldMk cId="942485856" sldId="604"/>
            <ac:grpSpMk id="47" creationId="{0246496A-4DDA-CF73-131E-1881CF06202F}"/>
          </ac:grpSpMkLst>
        </pc:grpChg>
        <pc:grpChg chg="mod">
          <ac:chgData name="WALLACE, Olivia" userId="ec2829ce-edae-43f8-b898-340a14f9b3f8" providerId="ADAL" clId="{F314BE08-8399-45A9-8D1D-9DEA87A175A3}" dt="2024-05-16T00:55:34.085" v="11389" actId="554"/>
          <ac:grpSpMkLst>
            <pc:docMk/>
            <pc:sldMk cId="942485856" sldId="604"/>
            <ac:grpSpMk id="65" creationId="{7A5A5C84-E0C0-C754-FBA0-C5C6334088EA}"/>
          </ac:grpSpMkLst>
        </pc:grpChg>
        <pc:grpChg chg="mod">
          <ac:chgData name="WALLACE, Olivia" userId="ec2829ce-edae-43f8-b898-340a14f9b3f8" providerId="ADAL" clId="{F314BE08-8399-45A9-8D1D-9DEA87A175A3}" dt="2024-05-16T00:55:34.085" v="11389" actId="554"/>
          <ac:grpSpMkLst>
            <pc:docMk/>
            <pc:sldMk cId="942485856" sldId="604"/>
            <ac:grpSpMk id="68" creationId="{6B482153-BC58-5843-69B5-0FA400033D50}"/>
          </ac:grpSpMkLst>
        </pc:grpChg>
        <pc:grpChg chg="mod">
          <ac:chgData name="WALLACE, Olivia" userId="ec2829ce-edae-43f8-b898-340a14f9b3f8" providerId="ADAL" clId="{F314BE08-8399-45A9-8D1D-9DEA87A175A3}" dt="2024-05-16T00:55:34.085" v="11389" actId="554"/>
          <ac:grpSpMkLst>
            <pc:docMk/>
            <pc:sldMk cId="942485856" sldId="604"/>
            <ac:grpSpMk id="69" creationId="{CDB813D2-AF93-9884-5A34-726D054C74E4}"/>
          </ac:grpSpMkLst>
        </pc:gr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596060650230023"/>
          <c:y val="0.22198140250297141"/>
          <c:w val="0.42648542750574103"/>
          <c:h val="0.6875817298106328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32355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12F-44D7-B600-0E08DD631B86}"/>
              </c:ext>
            </c:extLst>
          </c:dPt>
          <c:dPt>
            <c:idx val="1"/>
            <c:bubble3D val="0"/>
            <c:spPr>
              <a:solidFill>
                <a:schemeClr val="bg1">
                  <a:lumMod val="9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12F-44D7-B600-0E08DD631B8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12F-44D7-B600-0E08DD631B8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12F-44D7-B600-0E08DD631B86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83</c:v>
                </c:pt>
                <c:pt idx="1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12F-44D7-B600-0E08DD631B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323554"/>
              </a:solidFill>
              <a:ln w="19050">
                <a:solidFill>
                  <a:schemeClr val="tx2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756-4947-82E4-CE989F9BD3F3}"/>
              </c:ext>
            </c:extLst>
          </c:dPt>
          <c:dPt>
            <c:idx val="1"/>
            <c:bubble3D val="0"/>
            <c:spPr>
              <a:solidFill>
                <a:schemeClr val="bg1">
                  <a:lumMod val="9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756-4947-82E4-CE989F9BD3F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756-4947-82E4-CE989F9BD3F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756-4947-82E4-CE989F9BD3F3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86</c:v>
                </c:pt>
                <c:pt idx="1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756-4947-82E4-CE989F9BD3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AEB1CF"/>
            </a:solidFill>
            <a:ln>
              <a:solidFill>
                <a:srgbClr val="343757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DEI</c:v>
                </c:pt>
                <c:pt idx="1">
                  <c:v>Safety</c:v>
                </c:pt>
                <c:pt idx="2">
                  <c:v>Leadership and Capability</c:v>
                </c:pt>
                <c:pt idx="3">
                  <c:v>Education and Development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2.75</c:v>
                </c:pt>
                <c:pt idx="1">
                  <c:v>2.4900000000000002</c:v>
                </c:pt>
                <c:pt idx="2">
                  <c:v>2.41</c:v>
                </c:pt>
                <c:pt idx="3">
                  <c:v>2.34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ED-4FD7-9A74-4BAE9383B94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4"/>
        <c:overlap val="52"/>
        <c:axId val="1065437672"/>
        <c:axId val="1065439472"/>
      </c:barChart>
      <c:catAx>
        <c:axId val="1065437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323554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5439472"/>
        <c:crosses val="autoZero"/>
        <c:auto val="1"/>
        <c:lblAlgn val="ctr"/>
        <c:lblOffset val="100"/>
        <c:noMultiLvlLbl val="0"/>
      </c:catAx>
      <c:valAx>
        <c:axId val="1065439472"/>
        <c:scaling>
          <c:orientation val="minMax"/>
          <c:max val="4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 dirty="0"/>
                  <a:t>Average rank</a:t>
                </a:r>
              </a:p>
            </c:rich>
          </c:tx>
          <c:layout>
            <c:manualLayout>
              <c:xMode val="edge"/>
              <c:yMode val="edge"/>
              <c:x val="1.4107960333303341E-2"/>
              <c:y val="0.3117732416574486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5437672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D7FA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47B-464C-84B3-BAA5D0A386EF}"/>
              </c:ext>
            </c:extLst>
          </c:dPt>
          <c:dPt>
            <c:idx val="1"/>
            <c:invertIfNegative val="0"/>
            <c:bubble3D val="0"/>
            <c:spPr>
              <a:solidFill>
                <a:srgbClr val="F6733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47B-464C-84B3-BAA5D0A386EF}"/>
              </c:ext>
            </c:extLst>
          </c:dPt>
          <c:dPt>
            <c:idx val="2"/>
            <c:invertIfNegative val="0"/>
            <c:bubble3D val="0"/>
            <c:spPr>
              <a:solidFill>
                <a:srgbClr val="F26C7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47B-464C-84B3-BAA5D0A386EF}"/>
              </c:ext>
            </c:extLst>
          </c:dPt>
          <c:dPt>
            <c:idx val="3"/>
            <c:invertIfNegative val="0"/>
            <c:bubble3D val="0"/>
            <c:spPr>
              <a:solidFill>
                <a:srgbClr val="A3CD3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47B-464C-84B3-BAA5D0A386EF}"/>
              </c:ext>
            </c:extLst>
          </c:dPt>
          <c:dPt>
            <c:idx val="4"/>
            <c:invertIfNegative val="0"/>
            <c:bubble3D val="0"/>
            <c:spPr>
              <a:solidFill>
                <a:srgbClr val="E7E42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47B-464C-84B3-BAA5D0A386EF}"/>
              </c:ext>
            </c:extLst>
          </c:dPt>
          <c:dPt>
            <c:idx val="5"/>
            <c:invertIfNegative val="0"/>
            <c:bubble3D val="0"/>
            <c:spPr>
              <a:solidFill>
                <a:srgbClr val="64C9D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47B-464C-84B3-BAA5D0A386E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Participation</c:v>
                </c:pt>
                <c:pt idx="1">
                  <c:v>Inclusion</c:v>
                </c:pt>
                <c:pt idx="2">
                  <c:v>Integrity</c:v>
                </c:pt>
                <c:pt idx="3">
                  <c:v>Economic and Environmental Sustainability</c:v>
                </c:pt>
                <c:pt idx="4">
                  <c:v>High Performance </c:v>
                </c:pt>
                <c:pt idx="5">
                  <c:v>International Engagement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5.21</c:v>
                </c:pt>
                <c:pt idx="1">
                  <c:v>4.3600000000000003</c:v>
                </c:pt>
                <c:pt idx="2">
                  <c:v>3.77</c:v>
                </c:pt>
                <c:pt idx="3">
                  <c:v>3.03</c:v>
                </c:pt>
                <c:pt idx="4">
                  <c:v>2.82</c:v>
                </c:pt>
                <c:pt idx="5">
                  <c:v>1.82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47B-464C-84B3-BAA5D0A386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2"/>
        <c:overlap val="33"/>
        <c:axId val="1268059064"/>
        <c:axId val="1268062304"/>
      </c:barChart>
      <c:catAx>
        <c:axId val="1268059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rgbClr val="154659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68062304"/>
        <c:crosses val="autoZero"/>
        <c:auto val="1"/>
        <c:lblAlgn val="ctr"/>
        <c:lblOffset val="100"/>
        <c:noMultiLvlLbl val="0"/>
      </c:catAx>
      <c:valAx>
        <c:axId val="126806230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 dirty="0"/>
                  <a:t>Average rank</a:t>
                </a:r>
              </a:p>
            </c:rich>
          </c:tx>
          <c:layout>
            <c:manualLayout>
              <c:xMode val="edge"/>
              <c:yMode val="edge"/>
              <c:x val="1.5587748415493976E-2"/>
              <c:y val="0.2862358750650930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68059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896BD2C-675F-EB49-90C0-04BE238EA6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BA457F-96B0-7940-A355-704673CC641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C007C1-EFE5-D647-A9AD-E46E503CBB2C}" type="datetimeFigureOut">
              <a:rPr lang="en-US" smtClean="0"/>
              <a:t>5/21/2024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C93EC4-0AFF-BA47-92F6-879424DB280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91E6F3-8DEB-2746-872B-68149DD438C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F24250-436E-B84D-848B-317CC4F202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9625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3730FA-5F08-DA4E-AAAA-2D71BC162741}" type="datetimeFigureOut">
              <a:rPr lang="en-US" smtClean="0"/>
              <a:t>5/21/2024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AF9032-5597-3042-A2EA-4E24F1F568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818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7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6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4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92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70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9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28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None/>
              <a:tabLst>
                <a:tab pos="457200" algn="l"/>
              </a:tabLs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F9032-5597-3042-A2EA-4E24F1F5688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980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spcAft>
                <a:spcPts val="960"/>
              </a:spcAft>
              <a:buFont typeface="Symbol" panose="05050102010706020507" pitchFamily="18" charset="2"/>
              <a:buNone/>
              <a:tabLst>
                <a:tab pos="457200" algn="l"/>
                <a:tab pos="1260475" algn="l"/>
              </a:tabLst>
            </a:pPr>
            <a:endParaRPr lang="en-AU" sz="1200" b="1" dirty="0">
              <a:effectLst/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AF9032-5597-3042-A2EA-4E24F1F5688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6219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800" i="1" dirty="0">
              <a:effectLst/>
              <a:latin typeface="Calibri" panose="020F0502020204030204" pitchFamily="34" charset="0"/>
            </a:endParaRPr>
          </a:p>
          <a:p>
            <a:endParaRPr lang="en-AU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AF9032-5597-3042-A2EA-4E24F1F5688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3671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AF9032-5597-3042-A2EA-4E24F1F5688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4250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  <a:tabLst>
                <a:tab pos="457200" algn="l"/>
              </a:tabLst>
            </a:pPr>
            <a:endParaRPr lang="en-AU" sz="1200" dirty="0">
              <a:effectLst/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AF9032-5597-3042-A2EA-4E24F1F5688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783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178" lvl="1" indent="0">
              <a:buFont typeface="Arial" panose="020B0604020202020204" pitchFamily="34" charset="0"/>
              <a:buNone/>
            </a:pPr>
            <a:endParaRPr lang="en-AU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AF9032-5597-3042-A2EA-4E24F1F5688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3630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defTabSz="914357" rtl="0" eaLnBrk="1" latinLnBrk="0" hangingPunct="1">
              <a:buFont typeface="Arial" panose="020B0604020202020204" pitchFamily="34" charset="0"/>
              <a:buNone/>
              <a:tabLst>
                <a:tab pos="457200" algn="l"/>
                <a:tab pos="1260475" algn="l"/>
              </a:tabLst>
            </a:pPr>
            <a:endParaRPr lang="en-AU" sz="1200" b="0" i="0" kern="1200" dirty="0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AF9032-5597-3042-A2EA-4E24F1F5688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008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Symbol" panose="05050102010706020507" pitchFamily="18" charset="2"/>
              <a:buNone/>
              <a:tabLst>
                <a:tab pos="457200" algn="l"/>
                <a:tab pos="1260475" algn="l"/>
              </a:tabLst>
            </a:pPr>
            <a:endParaRPr lang="en-AU" sz="1200" dirty="0">
              <a:effectLst/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AF9032-5597-3042-A2EA-4E24F1F5688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090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spcAft>
                <a:spcPts val="960"/>
              </a:spcAft>
              <a:buFont typeface="Symbol" panose="05050102010706020507" pitchFamily="18" charset="2"/>
              <a:buNone/>
              <a:tabLst>
                <a:tab pos="457200" algn="l"/>
                <a:tab pos="1260475" algn="l"/>
              </a:tabLst>
            </a:pPr>
            <a:endParaRPr lang="en-AU" sz="1200" b="1" dirty="0">
              <a:effectLst/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AF9032-5597-3042-A2EA-4E24F1F5688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099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AF9032-5597-3042-A2EA-4E24F1F5688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9230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Symbol" panose="05050102010706020507" pitchFamily="18" charset="2"/>
              <a:buNone/>
            </a:pPr>
            <a:endParaRPr lang="en-A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AF9032-5597-3042-A2EA-4E24F1F568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63006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AF9032-5597-3042-A2EA-4E24F1F5688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3067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AF9032-5597-3042-A2EA-4E24F1F5688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957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BED737C2-D7BB-B695-2529-0BCF7D0F91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FA8FBD3D-3161-969D-194E-0F4591A43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34332"/>
            <a:ext cx="6858000" cy="2852737"/>
          </a:xfrm>
        </p:spPr>
        <p:txBody>
          <a:bodyPr anchor="b">
            <a:normAutofit/>
          </a:bodyPr>
          <a:lstStyle>
            <a:lvl1pPr>
              <a:defRPr sz="66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E520A00-101A-5763-4EDC-4D210DEADB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5214144"/>
            <a:ext cx="6858000" cy="1148556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 marL="4572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1293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, rectangle&#10;&#10;Description automatically generated with medium confidence">
            <a:extLst>
              <a:ext uri="{FF2B5EF4-FFF2-40B4-BE49-F238E27FC236}">
                <a16:creationId xmlns:a16="http://schemas.microsoft.com/office/drawing/2014/main" id="{3ABD1836-A9F5-550B-15D6-EF86A5169D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5613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94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, rectangle&#10;&#10;Description automatically generated">
            <a:extLst>
              <a:ext uri="{FF2B5EF4-FFF2-40B4-BE49-F238E27FC236}">
                <a16:creationId xmlns:a16="http://schemas.microsoft.com/office/drawing/2014/main" id="{3552EC0E-004D-984E-F9CF-D58517FBB8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95339"/>
            <a:ext cx="10515600" cy="2852737"/>
          </a:xfrm>
        </p:spPr>
        <p:txBody>
          <a:bodyPr anchor="b"/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006852"/>
            <a:ext cx="10515600" cy="40163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 marL="4572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02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lain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300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R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FC49D5-1F6C-0491-479E-B250FF9191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Bild">
            <a:extLst>
              <a:ext uri="{FF2B5EF4-FFF2-40B4-BE49-F238E27FC236}">
                <a16:creationId xmlns:a16="http://schemas.microsoft.com/office/drawing/2014/main" id="{DC821E7D-8E5B-0443-A5F3-00785BB23C7B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477208" y="1"/>
            <a:ext cx="8714792" cy="6863473"/>
          </a:xfrm>
          <a:custGeom>
            <a:avLst/>
            <a:gdLst>
              <a:gd name="connsiteX0" fmla="*/ 0 w 6096000"/>
              <a:gd name="connsiteY0" fmla="*/ 0 h 6858001"/>
              <a:gd name="connsiteX1" fmla="*/ 6096000 w 6096000"/>
              <a:gd name="connsiteY1" fmla="*/ 0 h 6858001"/>
              <a:gd name="connsiteX2" fmla="*/ 6096000 w 6096000"/>
              <a:gd name="connsiteY2" fmla="*/ 6858001 h 6858001"/>
              <a:gd name="connsiteX3" fmla="*/ 0 w 6096000"/>
              <a:gd name="connsiteY3" fmla="*/ 6858001 h 6858001"/>
              <a:gd name="connsiteX4" fmla="*/ 0 w 6096000"/>
              <a:gd name="connsiteY4" fmla="*/ 0 h 6858001"/>
              <a:gd name="connsiteX0" fmla="*/ 2912165 w 9008165"/>
              <a:gd name="connsiteY0" fmla="*/ 0 h 6877879"/>
              <a:gd name="connsiteX1" fmla="*/ 9008165 w 9008165"/>
              <a:gd name="connsiteY1" fmla="*/ 0 h 6877879"/>
              <a:gd name="connsiteX2" fmla="*/ 9008165 w 9008165"/>
              <a:gd name="connsiteY2" fmla="*/ 6858001 h 6877879"/>
              <a:gd name="connsiteX3" fmla="*/ 0 w 9008165"/>
              <a:gd name="connsiteY3" fmla="*/ 6877879 h 6877879"/>
              <a:gd name="connsiteX4" fmla="*/ 2912165 w 9008165"/>
              <a:gd name="connsiteY4" fmla="*/ 0 h 6877879"/>
              <a:gd name="connsiteX0" fmla="*/ 2027582 w 8123582"/>
              <a:gd name="connsiteY0" fmla="*/ 0 h 6858001"/>
              <a:gd name="connsiteX1" fmla="*/ 8123582 w 8123582"/>
              <a:gd name="connsiteY1" fmla="*/ 0 h 6858001"/>
              <a:gd name="connsiteX2" fmla="*/ 8123582 w 8123582"/>
              <a:gd name="connsiteY2" fmla="*/ 6858001 h 6858001"/>
              <a:gd name="connsiteX3" fmla="*/ 0 w 8123582"/>
              <a:gd name="connsiteY3" fmla="*/ 6848062 h 6858001"/>
              <a:gd name="connsiteX4" fmla="*/ 2027582 w 8123582"/>
              <a:gd name="connsiteY4" fmla="*/ 0 h 6858001"/>
              <a:gd name="connsiteX0" fmla="*/ 2494721 w 8590721"/>
              <a:gd name="connsiteY0" fmla="*/ 0 h 6887818"/>
              <a:gd name="connsiteX1" fmla="*/ 8590721 w 8590721"/>
              <a:gd name="connsiteY1" fmla="*/ 0 h 6887818"/>
              <a:gd name="connsiteX2" fmla="*/ 8590721 w 8590721"/>
              <a:gd name="connsiteY2" fmla="*/ 6858001 h 6887818"/>
              <a:gd name="connsiteX3" fmla="*/ 0 w 8590721"/>
              <a:gd name="connsiteY3" fmla="*/ 6887818 h 6887818"/>
              <a:gd name="connsiteX4" fmla="*/ 2494721 w 8590721"/>
              <a:gd name="connsiteY4" fmla="*/ 0 h 6887818"/>
              <a:gd name="connsiteX0" fmla="*/ 2872408 w 8590721"/>
              <a:gd name="connsiteY0" fmla="*/ 99391 h 6887818"/>
              <a:gd name="connsiteX1" fmla="*/ 8590721 w 8590721"/>
              <a:gd name="connsiteY1" fmla="*/ 0 h 6887818"/>
              <a:gd name="connsiteX2" fmla="*/ 8590721 w 8590721"/>
              <a:gd name="connsiteY2" fmla="*/ 6858001 h 6887818"/>
              <a:gd name="connsiteX3" fmla="*/ 0 w 8590721"/>
              <a:gd name="connsiteY3" fmla="*/ 6887818 h 6887818"/>
              <a:gd name="connsiteX4" fmla="*/ 2872408 w 8590721"/>
              <a:gd name="connsiteY4" fmla="*/ 99391 h 6887818"/>
              <a:gd name="connsiteX0" fmla="*/ 3150704 w 8590721"/>
              <a:gd name="connsiteY0" fmla="*/ 19878 h 6887818"/>
              <a:gd name="connsiteX1" fmla="*/ 8590721 w 8590721"/>
              <a:gd name="connsiteY1" fmla="*/ 0 h 6887818"/>
              <a:gd name="connsiteX2" fmla="*/ 8590721 w 8590721"/>
              <a:gd name="connsiteY2" fmla="*/ 6858001 h 6887818"/>
              <a:gd name="connsiteX3" fmla="*/ 0 w 8590721"/>
              <a:gd name="connsiteY3" fmla="*/ 6887818 h 6887818"/>
              <a:gd name="connsiteX4" fmla="*/ 3150704 w 8590721"/>
              <a:gd name="connsiteY4" fmla="*/ 19878 h 6887818"/>
              <a:gd name="connsiteX0" fmla="*/ 3150704 w 8590721"/>
              <a:gd name="connsiteY0" fmla="*/ 9939 h 6887818"/>
              <a:gd name="connsiteX1" fmla="*/ 8590721 w 8590721"/>
              <a:gd name="connsiteY1" fmla="*/ 0 h 6887818"/>
              <a:gd name="connsiteX2" fmla="*/ 8590721 w 8590721"/>
              <a:gd name="connsiteY2" fmla="*/ 6858001 h 6887818"/>
              <a:gd name="connsiteX3" fmla="*/ 0 w 8590721"/>
              <a:gd name="connsiteY3" fmla="*/ 6887818 h 6887818"/>
              <a:gd name="connsiteX4" fmla="*/ 3150704 w 8590721"/>
              <a:gd name="connsiteY4" fmla="*/ 9939 h 6887818"/>
              <a:gd name="connsiteX0" fmla="*/ 3160643 w 8600660"/>
              <a:gd name="connsiteY0" fmla="*/ 9939 h 6887818"/>
              <a:gd name="connsiteX1" fmla="*/ 8600660 w 8600660"/>
              <a:gd name="connsiteY1" fmla="*/ 0 h 6887818"/>
              <a:gd name="connsiteX2" fmla="*/ 8600660 w 8600660"/>
              <a:gd name="connsiteY2" fmla="*/ 6858001 h 6887818"/>
              <a:gd name="connsiteX3" fmla="*/ 0 w 8600660"/>
              <a:gd name="connsiteY3" fmla="*/ 6887818 h 6887818"/>
              <a:gd name="connsiteX4" fmla="*/ 3160643 w 8600660"/>
              <a:gd name="connsiteY4" fmla="*/ 9939 h 6887818"/>
              <a:gd name="connsiteX0" fmla="*/ 3130826 w 8570843"/>
              <a:gd name="connsiteY0" fmla="*/ 9939 h 6858001"/>
              <a:gd name="connsiteX1" fmla="*/ 8570843 w 8570843"/>
              <a:gd name="connsiteY1" fmla="*/ 0 h 6858001"/>
              <a:gd name="connsiteX2" fmla="*/ 8570843 w 8570843"/>
              <a:gd name="connsiteY2" fmla="*/ 6858001 h 6858001"/>
              <a:gd name="connsiteX3" fmla="*/ 0 w 8570843"/>
              <a:gd name="connsiteY3" fmla="*/ 6848062 h 6858001"/>
              <a:gd name="connsiteX4" fmla="*/ 3130826 w 8570843"/>
              <a:gd name="connsiteY4" fmla="*/ 9939 h 6858001"/>
              <a:gd name="connsiteX0" fmla="*/ 3140765 w 8580782"/>
              <a:gd name="connsiteY0" fmla="*/ 9939 h 6858001"/>
              <a:gd name="connsiteX1" fmla="*/ 8580782 w 8580782"/>
              <a:gd name="connsiteY1" fmla="*/ 0 h 6858001"/>
              <a:gd name="connsiteX2" fmla="*/ 8580782 w 8580782"/>
              <a:gd name="connsiteY2" fmla="*/ 6858001 h 6858001"/>
              <a:gd name="connsiteX3" fmla="*/ 0 w 8580782"/>
              <a:gd name="connsiteY3" fmla="*/ 6858001 h 6858001"/>
              <a:gd name="connsiteX4" fmla="*/ 3140765 w 8580782"/>
              <a:gd name="connsiteY4" fmla="*/ 9939 h 6858001"/>
              <a:gd name="connsiteX0" fmla="*/ 3200399 w 8640416"/>
              <a:gd name="connsiteY0" fmla="*/ 9939 h 6877879"/>
              <a:gd name="connsiteX1" fmla="*/ 8640416 w 8640416"/>
              <a:gd name="connsiteY1" fmla="*/ 0 h 6877879"/>
              <a:gd name="connsiteX2" fmla="*/ 8640416 w 8640416"/>
              <a:gd name="connsiteY2" fmla="*/ 6858001 h 6877879"/>
              <a:gd name="connsiteX3" fmla="*/ 0 w 8640416"/>
              <a:gd name="connsiteY3" fmla="*/ 6877879 h 6877879"/>
              <a:gd name="connsiteX4" fmla="*/ 3200399 w 8640416"/>
              <a:gd name="connsiteY4" fmla="*/ 9939 h 6877879"/>
              <a:gd name="connsiteX0" fmla="*/ 3279912 w 8719929"/>
              <a:gd name="connsiteY0" fmla="*/ 9939 h 6858001"/>
              <a:gd name="connsiteX1" fmla="*/ 8719929 w 8719929"/>
              <a:gd name="connsiteY1" fmla="*/ 0 h 6858001"/>
              <a:gd name="connsiteX2" fmla="*/ 8719929 w 8719929"/>
              <a:gd name="connsiteY2" fmla="*/ 6858001 h 6858001"/>
              <a:gd name="connsiteX3" fmla="*/ 0 w 8719929"/>
              <a:gd name="connsiteY3" fmla="*/ 6848062 h 6858001"/>
              <a:gd name="connsiteX4" fmla="*/ 3279912 w 8719929"/>
              <a:gd name="connsiteY4" fmla="*/ 9939 h 6858001"/>
              <a:gd name="connsiteX0" fmla="*/ 3274775 w 8714792"/>
              <a:gd name="connsiteY0" fmla="*/ 9939 h 6863473"/>
              <a:gd name="connsiteX1" fmla="*/ 8714792 w 8714792"/>
              <a:gd name="connsiteY1" fmla="*/ 0 h 6863473"/>
              <a:gd name="connsiteX2" fmla="*/ 8714792 w 8714792"/>
              <a:gd name="connsiteY2" fmla="*/ 6858001 h 6863473"/>
              <a:gd name="connsiteX3" fmla="*/ 0 w 8714792"/>
              <a:gd name="connsiteY3" fmla="*/ 6863473 h 6863473"/>
              <a:gd name="connsiteX4" fmla="*/ 3274775 w 8714792"/>
              <a:gd name="connsiteY4" fmla="*/ 9939 h 6863473"/>
              <a:gd name="connsiteX0" fmla="*/ 3279912 w 8714792"/>
              <a:gd name="connsiteY0" fmla="*/ 4802 h 6863473"/>
              <a:gd name="connsiteX1" fmla="*/ 8714792 w 8714792"/>
              <a:gd name="connsiteY1" fmla="*/ 0 h 6863473"/>
              <a:gd name="connsiteX2" fmla="*/ 8714792 w 8714792"/>
              <a:gd name="connsiteY2" fmla="*/ 6858001 h 6863473"/>
              <a:gd name="connsiteX3" fmla="*/ 0 w 8714792"/>
              <a:gd name="connsiteY3" fmla="*/ 6863473 h 6863473"/>
              <a:gd name="connsiteX4" fmla="*/ 3279912 w 8714792"/>
              <a:gd name="connsiteY4" fmla="*/ 4802 h 6863473"/>
              <a:gd name="connsiteX0" fmla="*/ 3249089 w 8714792"/>
              <a:gd name="connsiteY0" fmla="*/ 4802 h 6863473"/>
              <a:gd name="connsiteX1" fmla="*/ 8714792 w 8714792"/>
              <a:gd name="connsiteY1" fmla="*/ 0 h 6863473"/>
              <a:gd name="connsiteX2" fmla="*/ 8714792 w 8714792"/>
              <a:gd name="connsiteY2" fmla="*/ 6858001 h 6863473"/>
              <a:gd name="connsiteX3" fmla="*/ 0 w 8714792"/>
              <a:gd name="connsiteY3" fmla="*/ 6863473 h 6863473"/>
              <a:gd name="connsiteX4" fmla="*/ 3249089 w 8714792"/>
              <a:gd name="connsiteY4" fmla="*/ 4802 h 6863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14792" h="6863473">
                <a:moveTo>
                  <a:pt x="3249089" y="4802"/>
                </a:moveTo>
                <a:lnTo>
                  <a:pt x="8714792" y="0"/>
                </a:lnTo>
                <a:lnTo>
                  <a:pt x="8714792" y="6858001"/>
                </a:lnTo>
                <a:lnTo>
                  <a:pt x="0" y="6863473"/>
                </a:lnTo>
                <a:lnTo>
                  <a:pt x="3249089" y="4802"/>
                </a:lnTo>
                <a:close/>
              </a:path>
            </a:pathLst>
          </a:custGeom>
          <a:pattFill prst="ltDnDiag">
            <a:fgClr>
              <a:schemeClr val="bg2"/>
            </a:fgClr>
            <a:bgClr>
              <a:schemeClr val="bg1"/>
            </a:bgClr>
          </a:pattFill>
        </p:spPr>
        <p:txBody>
          <a:bodyPr lIns="91439" tIns="45719" rIns="91439" bIns="45719" anchor="t">
            <a:noAutofit/>
          </a:bodyPr>
          <a:lstStyle/>
          <a:p>
            <a:r>
              <a:rPr lang="en-US" dirty="0"/>
              <a:t>Click icon to add picture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26072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rectangle&#10;&#10;Description automatically generated with medium confidence">
            <a:extLst>
              <a:ext uri="{FF2B5EF4-FFF2-40B4-BE49-F238E27FC236}">
                <a16:creationId xmlns:a16="http://schemas.microsoft.com/office/drawing/2014/main" id="{0AF33C0C-571A-30A0-BA58-BA534E8DB7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Bild">
            <a:extLst>
              <a:ext uri="{FF2B5EF4-FFF2-40B4-BE49-F238E27FC236}">
                <a16:creationId xmlns:a16="http://schemas.microsoft.com/office/drawing/2014/main" id="{AC009FC7-A04B-1B49-B7CE-ABC58262D45C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096000" y="4142"/>
            <a:ext cx="6096000" cy="5672759"/>
          </a:xfrm>
          <a:prstGeom prst="rect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</p:spPr>
        <p:txBody>
          <a:bodyPr lIns="91439" tIns="45719" rIns="91439" bIns="45719" anchor="t">
            <a:noAutofit/>
          </a:bodyPr>
          <a:lstStyle/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10B45D-BA08-B7F2-F110-295F9FD1B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300" y="454026"/>
            <a:ext cx="4762500" cy="2251075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6B15F6-175E-B2A9-1087-F5A70DF8190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2300" y="2842592"/>
            <a:ext cx="4762500" cy="251680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9" indent="0">
              <a:buNone/>
              <a:defRPr/>
            </a:lvl2pPr>
            <a:lvl3pPr marL="914418" indent="0">
              <a:buNone/>
              <a:defRPr/>
            </a:lvl3pPr>
            <a:lvl4pPr marL="1371627" indent="0">
              <a:buNone/>
              <a:defRPr/>
            </a:lvl4pPr>
            <a:lvl5pPr marL="1828837" indent="0">
              <a:buNone/>
              <a:defRPr/>
            </a:lvl5pPr>
          </a:lstStyle>
          <a:p>
            <a:pPr lvl="0"/>
            <a:r>
              <a:rPr lang="en-US" dirty="0"/>
              <a:t>Body text</a:t>
            </a:r>
          </a:p>
        </p:txBody>
      </p:sp>
    </p:spTree>
    <p:extLst>
      <p:ext uri="{BB962C8B-B14F-4D97-AF65-F5344CB8AC3E}">
        <p14:creationId xmlns:p14="http://schemas.microsoft.com/office/powerpoint/2010/main" val="1390343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D0DAE-1392-4051-941B-13D916163061}" type="datetimeFigureOut">
              <a:rPr lang="en-AU" smtClean="0"/>
              <a:t>21/05/2024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E8BDF-39B6-46BE-99FF-0F820751F4D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22649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F5A2E-B019-214E-9B99-03C4D6FC9CD0}" type="datetimeFigureOut">
              <a:rPr lang="en-AU" noProof="0" smtClean="0"/>
              <a:t>21/05/2024</a:t>
            </a:fld>
            <a:endParaRPr lang="en-A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7AC7D-DE47-D04B-810A-E333F322F2EB}" type="slidenum">
              <a:rPr lang="en-AU" noProof="0" smtClean="0"/>
              <a:t>‹#›</a:t>
            </a:fld>
            <a:endParaRPr lang="en-AU" noProof="0" dirty="0"/>
          </a:p>
        </p:txBody>
      </p:sp>
    </p:spTree>
    <p:extLst>
      <p:ext uri="{BB962C8B-B14F-4D97-AF65-F5344CB8AC3E}">
        <p14:creationId xmlns:p14="http://schemas.microsoft.com/office/powerpoint/2010/main" val="1595392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4" r:id="rId1"/>
    <p:sldLayoutId id="2147483995" r:id="rId2"/>
    <p:sldLayoutId id="2147483996" r:id="rId3"/>
    <p:sldLayoutId id="2147483999" r:id="rId4"/>
    <p:sldLayoutId id="2147484007" r:id="rId5"/>
    <p:sldLayoutId id="2147484008" r:id="rId6"/>
    <p:sldLayoutId id="2147484009" r:id="rId7"/>
  </p:sldLayoutIdLst>
  <p:txStyles>
    <p:titleStyle>
      <a:lvl1pPr algn="l" defTabSz="91441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1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4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3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32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41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50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59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69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78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9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8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7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7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46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5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4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73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13" Type="http://schemas.openxmlformats.org/officeDocument/2006/relationships/image" Target="../media/image63.jpe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sv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5" Type="http://schemas.openxmlformats.org/officeDocument/2006/relationships/image" Target="../media/image65.jpeg"/><Relationship Id="rId10" Type="http://schemas.openxmlformats.org/officeDocument/2006/relationships/image" Target="../media/image60.png"/><Relationship Id="rId4" Type="http://schemas.openxmlformats.org/officeDocument/2006/relationships/image" Target="../media/image54.svg"/><Relationship Id="rId9" Type="http://schemas.openxmlformats.org/officeDocument/2006/relationships/image" Target="../media/image59.png"/><Relationship Id="rId14" Type="http://schemas.openxmlformats.org/officeDocument/2006/relationships/image" Target="../media/image6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NationalSportPlan@health.gov.au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12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jpeg"/><Relationship Id="rId10" Type="http://schemas.openxmlformats.org/officeDocument/2006/relationships/image" Target="../media/image19.pn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sv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svg"/><Relationship Id="rId4" Type="http://schemas.openxmlformats.org/officeDocument/2006/relationships/image" Target="../media/image24.svg"/><Relationship Id="rId9" Type="http://schemas.openxmlformats.org/officeDocument/2006/relationships/image" Target="../media/image29.png"/><Relationship Id="rId14" Type="http://schemas.openxmlformats.org/officeDocument/2006/relationships/image" Target="../media/image34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13" Type="http://schemas.openxmlformats.org/officeDocument/2006/relationships/chart" Target="../charts/chart1.xml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sv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svg"/><Relationship Id="rId4" Type="http://schemas.openxmlformats.org/officeDocument/2006/relationships/image" Target="../media/image36.svg"/><Relationship Id="rId9" Type="http://schemas.openxmlformats.org/officeDocument/2006/relationships/image" Target="../media/image41.png"/><Relationship Id="rId1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chart" Target="../charts/chart3.xml"/><Relationship Id="rId7" Type="http://schemas.openxmlformats.org/officeDocument/2006/relationships/image" Target="../media/image44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11" Type="http://schemas.openxmlformats.org/officeDocument/2006/relationships/image" Target="../media/image46.svg"/><Relationship Id="rId5" Type="http://schemas.openxmlformats.org/officeDocument/2006/relationships/image" Target="../media/image42.svg"/><Relationship Id="rId10" Type="http://schemas.openxmlformats.org/officeDocument/2006/relationships/image" Target="../media/image45.png"/><Relationship Id="rId4" Type="http://schemas.openxmlformats.org/officeDocument/2006/relationships/image" Target="../media/image41.png"/><Relationship Id="rId9" Type="http://schemas.openxmlformats.org/officeDocument/2006/relationships/image" Target="../media/image36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chart" Target="../charts/chart4.xml"/><Relationship Id="rId7" Type="http://schemas.openxmlformats.org/officeDocument/2006/relationships/image" Target="../media/image50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9.png"/><Relationship Id="rId5" Type="http://schemas.openxmlformats.org/officeDocument/2006/relationships/image" Target="../media/image48.svg"/><Relationship Id="rId4" Type="http://schemas.openxmlformats.org/officeDocument/2006/relationships/image" Target="../media/image47.png"/><Relationship Id="rId9" Type="http://schemas.openxmlformats.org/officeDocument/2006/relationships/image" Target="../media/image5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F11F376-FFDF-5E40-93A6-4936B00B4E5E}"/>
              </a:ext>
            </a:extLst>
          </p:cNvPr>
          <p:cNvSpPr txBox="1"/>
          <p:nvPr/>
        </p:nvSpPr>
        <p:spPr>
          <a:xfrm>
            <a:off x="2911642" y="1570121"/>
            <a:ext cx="0" cy="0"/>
          </a:xfrm>
          <a:prstGeom prst="rect">
            <a:avLst/>
          </a:prstGeom>
        </p:spPr>
        <p:txBody>
          <a:bodyPr wrap="none" lIns="22860" tIns="22860" rIns="22860" bIns="22860" rtlCol="0" anchor="ctr">
            <a:noAutofit/>
          </a:bodyPr>
          <a:lstStyle/>
          <a:p>
            <a:pPr algn="l"/>
            <a:endParaRPr lang="en-US" sz="1300" dirty="0">
              <a:ea typeface="Helvetica Neue" charset="0"/>
              <a:cs typeface="Helvetica Neue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26DAC68-7327-6E41-BEC5-66BCF34A6DE6}"/>
              </a:ext>
            </a:extLst>
          </p:cNvPr>
          <p:cNvSpPr txBox="1"/>
          <p:nvPr/>
        </p:nvSpPr>
        <p:spPr>
          <a:xfrm>
            <a:off x="1726532" y="3597442"/>
            <a:ext cx="0" cy="0"/>
          </a:xfrm>
          <a:prstGeom prst="rect">
            <a:avLst/>
          </a:prstGeom>
        </p:spPr>
        <p:txBody>
          <a:bodyPr wrap="none" lIns="22860" tIns="22860" rIns="22860" bIns="22860" rtlCol="0" anchor="ctr">
            <a:noAutofit/>
          </a:bodyPr>
          <a:lstStyle/>
          <a:p>
            <a:pPr algn="l"/>
            <a:endParaRPr lang="en-US" sz="1300" dirty="0">
              <a:ea typeface="Helvetica Neue" charset="0"/>
              <a:cs typeface="Helvetica Neue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9DA5DC-3100-FB4C-8A63-00C4CC9E836E}"/>
              </a:ext>
            </a:extLst>
          </p:cNvPr>
          <p:cNvSpPr txBox="1"/>
          <p:nvPr/>
        </p:nvSpPr>
        <p:spPr>
          <a:xfrm>
            <a:off x="11099132" y="4295274"/>
            <a:ext cx="0" cy="0"/>
          </a:xfrm>
          <a:prstGeom prst="rect">
            <a:avLst/>
          </a:prstGeom>
        </p:spPr>
        <p:txBody>
          <a:bodyPr wrap="none" lIns="22860" tIns="22860" rIns="22860" bIns="22860" rtlCol="0" anchor="ctr">
            <a:noAutofit/>
          </a:bodyPr>
          <a:lstStyle/>
          <a:p>
            <a:pPr algn="l"/>
            <a:endParaRPr lang="en-US" sz="1300" dirty="0">
              <a:ea typeface="Helvetica Neue" charset="0"/>
              <a:cs typeface="Helvetica Neue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6C6F3D-03AF-3D4A-8062-E9B7693102CC}"/>
              </a:ext>
            </a:extLst>
          </p:cNvPr>
          <p:cNvSpPr txBox="1"/>
          <p:nvPr/>
        </p:nvSpPr>
        <p:spPr>
          <a:xfrm>
            <a:off x="712381" y="467833"/>
            <a:ext cx="0" cy="0"/>
          </a:xfrm>
          <a:prstGeom prst="rect">
            <a:avLst/>
          </a:prstGeom>
        </p:spPr>
        <p:txBody>
          <a:bodyPr wrap="none" lIns="22860" tIns="22860" rIns="22860" bIns="22860" rtlCol="0" anchor="ctr">
            <a:noAutofit/>
          </a:bodyPr>
          <a:lstStyle/>
          <a:p>
            <a:pPr algn="l"/>
            <a:endParaRPr lang="en-US" sz="1300" dirty="0">
              <a:ea typeface="Helvetica Neue" charset="0"/>
              <a:cs typeface="Helvetica Neue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D0E23C9-826C-0779-952B-18820B511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33573"/>
            <a:ext cx="7277100" cy="2547144"/>
          </a:xfrm>
        </p:spPr>
        <p:txBody>
          <a:bodyPr>
            <a:normAutofit fontScale="90000"/>
          </a:bodyPr>
          <a:lstStyle/>
          <a:p>
            <a:r>
              <a:rPr lang="en-US" sz="5300" dirty="0">
                <a:solidFill>
                  <a:srgbClr val="A3CD3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National Sport Strategy </a:t>
            </a:r>
            <a:br>
              <a:rPr lang="en-US" sz="4800" dirty="0">
                <a:solidFill>
                  <a:srgbClr val="B2D14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br>
              <a:rPr lang="en-US" sz="4800" i="1" dirty="0">
                <a:solidFill>
                  <a:srgbClr val="B2D14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en-US" sz="4000" b="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A07378B-0C89-5D94-F26B-87BA673DA9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750587"/>
            <a:ext cx="6858000" cy="1148556"/>
          </a:xfrm>
        </p:spPr>
        <p:txBody>
          <a:bodyPr>
            <a:normAutofit lnSpcReduction="10000"/>
          </a:bodyPr>
          <a:lstStyle/>
          <a:p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2D145"/>
                </a:solidFill>
                <a:effectLst/>
                <a:uLnTx/>
                <a:uFillTx/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</a:b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F7F7F7"/>
                </a:solidFill>
                <a:effectLst/>
                <a:uLnTx/>
                <a:uFillTx/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Festival of Sport, South Australia</a:t>
            </a:r>
            <a:br>
              <a:rPr lang="en-US" sz="1800" dirty="0"/>
            </a:br>
            <a:r>
              <a:rPr lang="en-US" sz="1800" dirty="0"/>
              <a:t>23 May 2024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11348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7EE7B8B-CA8D-F3A1-A16F-B848D6786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5466"/>
            <a:ext cx="10515600" cy="731091"/>
          </a:xfrm>
        </p:spPr>
        <p:txBody>
          <a:bodyPr>
            <a:noAutofit/>
          </a:bodyPr>
          <a:lstStyle/>
          <a:p>
            <a:r>
              <a:rPr lang="en-AU" sz="4000" dirty="0"/>
              <a:t>What's next?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A5A5C84-E0C0-C754-FBA0-C5C6334088EA}"/>
              </a:ext>
            </a:extLst>
          </p:cNvPr>
          <p:cNvGrpSpPr/>
          <p:nvPr/>
        </p:nvGrpSpPr>
        <p:grpSpPr>
          <a:xfrm>
            <a:off x="497420" y="1904619"/>
            <a:ext cx="2642071" cy="2132399"/>
            <a:chOff x="2383658" y="3753536"/>
            <a:chExt cx="2398152" cy="1931184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A3D16007-D839-0910-C780-A900527FE5D1}"/>
                </a:ext>
              </a:extLst>
            </p:cNvPr>
            <p:cNvGrpSpPr/>
            <p:nvPr/>
          </p:nvGrpSpPr>
          <p:grpSpPr>
            <a:xfrm>
              <a:off x="2528363" y="4047502"/>
              <a:ext cx="2108742" cy="1563646"/>
              <a:chOff x="2782370" y="4098515"/>
              <a:chExt cx="2108742" cy="1563646"/>
            </a:xfrm>
          </p:grpSpPr>
          <p:pic>
            <p:nvPicPr>
              <p:cNvPr id="27" name="Graphic 26" descr="Checklist outline">
                <a:extLst>
                  <a:ext uri="{FF2B5EF4-FFF2-40B4-BE49-F238E27FC236}">
                    <a16:creationId xmlns:a16="http://schemas.microsoft.com/office/drawing/2014/main" id="{4472B18B-18E0-8DB7-3702-5BC53A812B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3438941" y="4098515"/>
                <a:ext cx="795600" cy="795600"/>
              </a:xfrm>
              <a:prstGeom prst="rect">
                <a:avLst/>
              </a:prstGeom>
            </p:spPr>
          </p:pic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907BBAF-743E-F0DE-044E-8FCB1CF11CEF}"/>
                  </a:ext>
                </a:extLst>
              </p:cNvPr>
              <p:cNvSpPr txBox="1"/>
              <p:nvPr/>
            </p:nvSpPr>
            <p:spPr>
              <a:xfrm>
                <a:off x="2782370" y="4988436"/>
                <a:ext cx="2108742" cy="673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2117" b="1" dirty="0"/>
                  <a:t>Finalisation of the Strategy </a:t>
                </a:r>
              </a:p>
            </p:txBody>
          </p:sp>
        </p:grp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CBD441D-34BA-70CB-7EBA-CDF704D96D9B}"/>
                </a:ext>
              </a:extLst>
            </p:cNvPr>
            <p:cNvSpPr/>
            <p:nvPr/>
          </p:nvSpPr>
          <p:spPr>
            <a:xfrm>
              <a:off x="2383658" y="3753536"/>
              <a:ext cx="2398152" cy="1931184"/>
            </a:xfrm>
            <a:prstGeom prst="rect">
              <a:avLst/>
            </a:prstGeom>
            <a:noFill/>
            <a:ln w="28575">
              <a:solidFill>
                <a:srgbClr val="F673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B482153-BC58-5843-69B5-0FA400033D50}"/>
              </a:ext>
            </a:extLst>
          </p:cNvPr>
          <p:cNvGrpSpPr/>
          <p:nvPr/>
        </p:nvGrpSpPr>
        <p:grpSpPr>
          <a:xfrm>
            <a:off x="3443290" y="1211877"/>
            <a:ext cx="5263545" cy="4056150"/>
            <a:chOff x="5237709" y="3884979"/>
            <a:chExt cx="2108742" cy="1997093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D27B013-E161-FBCB-5D12-4F58EAD26972}"/>
                </a:ext>
              </a:extLst>
            </p:cNvPr>
            <p:cNvSpPr txBox="1"/>
            <p:nvPr/>
          </p:nvSpPr>
          <p:spPr>
            <a:xfrm>
              <a:off x="5237709" y="5676202"/>
              <a:ext cx="2108742" cy="205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117" b="1" dirty="0"/>
                <a:t>Implementation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029EBE40-0F34-8F78-9452-196778412253}"/>
                </a:ext>
              </a:extLst>
            </p:cNvPr>
            <p:cNvSpPr/>
            <p:nvPr/>
          </p:nvSpPr>
          <p:spPr>
            <a:xfrm>
              <a:off x="5293262" y="3884979"/>
              <a:ext cx="1997638" cy="1788587"/>
            </a:xfrm>
            <a:prstGeom prst="rect">
              <a:avLst/>
            </a:prstGeom>
            <a:noFill/>
            <a:ln w="28575">
              <a:solidFill>
                <a:srgbClr val="F673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CDB813D2-AF93-9884-5A34-726D054C74E4}"/>
              </a:ext>
            </a:extLst>
          </p:cNvPr>
          <p:cNvGrpSpPr/>
          <p:nvPr/>
        </p:nvGrpSpPr>
        <p:grpSpPr>
          <a:xfrm>
            <a:off x="9020059" y="1904620"/>
            <a:ext cx="2642070" cy="2132400"/>
            <a:chOff x="7344269" y="3753536"/>
            <a:chExt cx="2398152" cy="1931184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E0733CC4-FAF7-EA6C-95AD-DA8D9550377E}"/>
                </a:ext>
              </a:extLst>
            </p:cNvPr>
            <p:cNvGrpSpPr/>
            <p:nvPr/>
          </p:nvGrpSpPr>
          <p:grpSpPr>
            <a:xfrm>
              <a:off x="7488974" y="4076266"/>
              <a:ext cx="2108742" cy="1549701"/>
              <a:chOff x="7177400" y="4145144"/>
              <a:chExt cx="2108742" cy="1549701"/>
            </a:xfrm>
          </p:grpSpPr>
          <p:pic>
            <p:nvPicPr>
              <p:cNvPr id="23" name="Graphic 22" descr="Statistics outline">
                <a:extLst>
                  <a:ext uri="{FF2B5EF4-FFF2-40B4-BE49-F238E27FC236}">
                    <a16:creationId xmlns:a16="http://schemas.microsoft.com/office/drawing/2014/main" id="{F6030117-16CC-0CBE-A75E-6A3DB7E4F4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7833971" y="4145144"/>
                <a:ext cx="795600" cy="795600"/>
              </a:xfrm>
              <a:prstGeom prst="rect">
                <a:avLst/>
              </a:prstGeom>
            </p:spPr>
          </p:pic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D28E415-01C0-CE26-6EE3-DEB092DF73CA}"/>
                  </a:ext>
                </a:extLst>
              </p:cNvPr>
              <p:cNvSpPr txBox="1"/>
              <p:nvPr/>
            </p:nvSpPr>
            <p:spPr>
              <a:xfrm>
                <a:off x="7177400" y="5021120"/>
                <a:ext cx="2108742" cy="673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2117" b="1" dirty="0"/>
                  <a:t>Monitoring and Evaluation</a:t>
                </a:r>
              </a:p>
            </p:txBody>
          </p:sp>
        </p:grp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6EECEB18-1A1F-B49A-4842-4FA2BA3E203F}"/>
                </a:ext>
              </a:extLst>
            </p:cNvPr>
            <p:cNvSpPr/>
            <p:nvPr/>
          </p:nvSpPr>
          <p:spPr>
            <a:xfrm>
              <a:off x="7344269" y="3753536"/>
              <a:ext cx="2398152" cy="1931184"/>
            </a:xfrm>
            <a:prstGeom prst="rect">
              <a:avLst/>
            </a:prstGeom>
            <a:noFill/>
            <a:ln w="28575">
              <a:solidFill>
                <a:srgbClr val="F673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pic>
        <p:nvPicPr>
          <p:cNvPr id="6" name="Picture 8" descr="Football Australia - Wikipedia">
            <a:extLst>
              <a:ext uri="{FF2B5EF4-FFF2-40B4-BE49-F238E27FC236}">
                <a16:creationId xmlns:a16="http://schemas.microsoft.com/office/drawing/2014/main" id="{CAB514B5-2515-2A6C-E262-22E8E3315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190" y="2814144"/>
            <a:ext cx="720128" cy="955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" descr="Disability Sports Australia | Facebook">
            <a:extLst>
              <a:ext uri="{FF2B5EF4-FFF2-40B4-BE49-F238E27FC236}">
                <a16:creationId xmlns:a16="http://schemas.microsoft.com/office/drawing/2014/main" id="{4D83486C-4D1C-9CF5-2658-BB4E0FD9A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992" y="2776752"/>
            <a:ext cx="1030237" cy="103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Logos and style guides | Australian Government Department of Foreign  Affairs and Trade">
            <a:extLst>
              <a:ext uri="{FF2B5EF4-FFF2-40B4-BE49-F238E27FC236}">
                <a16:creationId xmlns:a16="http://schemas.microsoft.com/office/drawing/2014/main" id="{37DB1BDA-0194-871E-D0E9-836231545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265" y="1413404"/>
            <a:ext cx="2176944" cy="1137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ustralian Olympic Team">
            <a:extLst>
              <a:ext uri="{FF2B5EF4-FFF2-40B4-BE49-F238E27FC236}">
                <a16:creationId xmlns:a16="http://schemas.microsoft.com/office/drawing/2014/main" id="{F8DC7C74-5C18-B4DA-3A1F-8007A2E6D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985" y="2776752"/>
            <a:ext cx="1030237" cy="103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259415-BB20-C3EE-3673-E1D571CB5BA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12897" y="2762435"/>
            <a:ext cx="912618" cy="1058871"/>
          </a:xfrm>
          <a:prstGeom prst="rect">
            <a:avLst/>
          </a:prstGeom>
        </p:spPr>
      </p:pic>
      <p:pic>
        <p:nvPicPr>
          <p:cNvPr id="1036" name="Picture 12" descr="SA Recreation and Sport">
            <a:extLst>
              <a:ext uri="{FF2B5EF4-FFF2-40B4-BE49-F238E27FC236}">
                <a16:creationId xmlns:a16="http://schemas.microsoft.com/office/drawing/2014/main" id="{0622253D-285F-8D5A-87D8-0B77F8C5F9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2" t="12876" r="2939" b="14064"/>
          <a:stretch/>
        </p:blipFill>
        <p:spPr bwMode="auto">
          <a:xfrm>
            <a:off x="6370576" y="1310054"/>
            <a:ext cx="1756213" cy="138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onour Roll - Sport SA">
            <a:extLst>
              <a:ext uri="{FF2B5EF4-FFF2-40B4-BE49-F238E27FC236}">
                <a16:creationId xmlns:a16="http://schemas.microsoft.com/office/drawing/2014/main" id="{508BF651-4A29-2790-D258-2417C2171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15" y="3986271"/>
            <a:ext cx="1498656" cy="688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Basketball SA and SA Wheelchair ...">
            <a:extLst>
              <a:ext uri="{FF2B5EF4-FFF2-40B4-BE49-F238E27FC236}">
                <a16:creationId xmlns:a16="http://schemas.microsoft.com/office/drawing/2014/main" id="{F1B944EF-2C4D-26D9-37E3-603668372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309" y="4010106"/>
            <a:ext cx="1931532" cy="64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News - Australian Sailing">
            <a:extLst>
              <a:ext uri="{FF2B5EF4-FFF2-40B4-BE49-F238E27FC236}">
                <a16:creationId xmlns:a16="http://schemas.microsoft.com/office/drawing/2014/main" id="{72F70CD6-BD0A-4A4D-5C46-68F93482E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775" y="4010106"/>
            <a:ext cx="1172134" cy="64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527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6FB24-CAE4-0558-0EF0-79BF24A67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731" y="130603"/>
            <a:ext cx="11046069" cy="1004862"/>
          </a:xfrm>
        </p:spPr>
        <p:txBody>
          <a:bodyPr/>
          <a:lstStyle/>
          <a:p>
            <a:r>
              <a:rPr lang="en-AU" dirty="0"/>
              <a:t>Learning together</a:t>
            </a:r>
          </a:p>
        </p:txBody>
      </p:sp>
      <p:sp>
        <p:nvSpPr>
          <p:cNvPr id="11" name="Arrow: Circular 10">
            <a:extLst>
              <a:ext uri="{FF2B5EF4-FFF2-40B4-BE49-F238E27FC236}">
                <a16:creationId xmlns:a16="http://schemas.microsoft.com/office/drawing/2014/main" id="{3C7F43EF-5263-EA48-4D83-A9DAB79FCC68}"/>
              </a:ext>
            </a:extLst>
          </p:cNvPr>
          <p:cNvSpPr/>
          <p:nvPr/>
        </p:nvSpPr>
        <p:spPr>
          <a:xfrm rot="1461449">
            <a:off x="3395656" y="1504118"/>
            <a:ext cx="5150473" cy="5150473"/>
          </a:xfrm>
          <a:prstGeom prst="circularArrow">
            <a:avLst>
              <a:gd name="adj1" fmla="val 12734"/>
              <a:gd name="adj2" fmla="val 1142319"/>
              <a:gd name="adj3" fmla="val 20489948"/>
              <a:gd name="adj4" fmla="val 17355864"/>
              <a:gd name="adj5" fmla="val 10768"/>
            </a:avLst>
          </a:prstGeom>
          <a:solidFill>
            <a:srgbClr val="64C9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12" name="Arrow: Circular 11">
            <a:extLst>
              <a:ext uri="{FF2B5EF4-FFF2-40B4-BE49-F238E27FC236}">
                <a16:creationId xmlns:a16="http://schemas.microsoft.com/office/drawing/2014/main" id="{E26B313F-5D72-FA8D-B1A9-5D2E7FB3F596}"/>
              </a:ext>
            </a:extLst>
          </p:cNvPr>
          <p:cNvSpPr/>
          <p:nvPr/>
        </p:nvSpPr>
        <p:spPr>
          <a:xfrm rot="5850878">
            <a:off x="3395657" y="1504119"/>
            <a:ext cx="5150473" cy="5150473"/>
          </a:xfrm>
          <a:prstGeom prst="circularArrow">
            <a:avLst>
              <a:gd name="adj1" fmla="val 12734"/>
              <a:gd name="adj2" fmla="val 1142319"/>
              <a:gd name="adj3" fmla="val 20489948"/>
              <a:gd name="adj4" fmla="val 17355864"/>
              <a:gd name="adj5" fmla="val 10768"/>
            </a:avLst>
          </a:prstGeom>
          <a:solidFill>
            <a:srgbClr val="E7E42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13" name="Arrow: Circular 12">
            <a:extLst>
              <a:ext uri="{FF2B5EF4-FFF2-40B4-BE49-F238E27FC236}">
                <a16:creationId xmlns:a16="http://schemas.microsoft.com/office/drawing/2014/main" id="{5B74460B-AC94-F860-A0DD-B5DE46D2DE66}"/>
              </a:ext>
            </a:extLst>
          </p:cNvPr>
          <p:cNvSpPr/>
          <p:nvPr/>
        </p:nvSpPr>
        <p:spPr>
          <a:xfrm rot="10148171">
            <a:off x="3373053" y="1504120"/>
            <a:ext cx="5150473" cy="5150473"/>
          </a:xfrm>
          <a:prstGeom prst="circularArrow">
            <a:avLst>
              <a:gd name="adj1" fmla="val 12734"/>
              <a:gd name="adj2" fmla="val 1142319"/>
              <a:gd name="adj3" fmla="val 20489948"/>
              <a:gd name="adj4" fmla="val 17355864"/>
              <a:gd name="adj5" fmla="val 10768"/>
            </a:avLst>
          </a:prstGeom>
          <a:solidFill>
            <a:srgbClr val="F26C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14" name="Arrow: Circular 13">
            <a:extLst>
              <a:ext uri="{FF2B5EF4-FFF2-40B4-BE49-F238E27FC236}">
                <a16:creationId xmlns:a16="http://schemas.microsoft.com/office/drawing/2014/main" id="{049A0B37-4B75-FA53-A3F5-C2F6A5743CF7}"/>
              </a:ext>
            </a:extLst>
          </p:cNvPr>
          <p:cNvSpPr/>
          <p:nvPr/>
        </p:nvSpPr>
        <p:spPr>
          <a:xfrm rot="14483382">
            <a:off x="3340076" y="1504122"/>
            <a:ext cx="5150473" cy="5150473"/>
          </a:xfrm>
          <a:prstGeom prst="circularArrow">
            <a:avLst>
              <a:gd name="adj1" fmla="val 12734"/>
              <a:gd name="adj2" fmla="val 1142319"/>
              <a:gd name="adj3" fmla="val 20489948"/>
              <a:gd name="adj4" fmla="val 17355864"/>
              <a:gd name="adj5" fmla="val 10768"/>
            </a:avLst>
          </a:prstGeom>
          <a:solidFill>
            <a:srgbClr val="A3CD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15" name="Arrow: Circular 14">
            <a:extLst>
              <a:ext uri="{FF2B5EF4-FFF2-40B4-BE49-F238E27FC236}">
                <a16:creationId xmlns:a16="http://schemas.microsoft.com/office/drawing/2014/main" id="{DC5B20AD-3E96-F03C-8153-7C860E06279E}"/>
              </a:ext>
            </a:extLst>
          </p:cNvPr>
          <p:cNvSpPr/>
          <p:nvPr/>
        </p:nvSpPr>
        <p:spPr>
          <a:xfrm rot="18795157">
            <a:off x="3356853" y="1478950"/>
            <a:ext cx="5150473" cy="5150473"/>
          </a:xfrm>
          <a:prstGeom prst="circularArrow">
            <a:avLst>
              <a:gd name="adj1" fmla="val 12734"/>
              <a:gd name="adj2" fmla="val 1142319"/>
              <a:gd name="adj3" fmla="val 20489948"/>
              <a:gd name="adj4" fmla="val 17355864"/>
              <a:gd name="adj5" fmla="val 10768"/>
            </a:avLst>
          </a:prstGeom>
          <a:solidFill>
            <a:srgbClr val="F6733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DFFDF5B-8C4F-5C80-F7DC-B3221E697950}"/>
              </a:ext>
            </a:extLst>
          </p:cNvPr>
          <p:cNvSpPr txBox="1"/>
          <p:nvPr/>
        </p:nvSpPr>
        <p:spPr>
          <a:xfrm>
            <a:off x="5068427" y="1189448"/>
            <a:ext cx="2818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/>
              <a:t>Policy Formulation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8830E04-0687-646B-24F7-E417DA7DB7D9}"/>
              </a:ext>
            </a:extLst>
          </p:cNvPr>
          <p:cNvSpPr txBox="1"/>
          <p:nvPr/>
        </p:nvSpPr>
        <p:spPr>
          <a:xfrm>
            <a:off x="8340720" y="3128305"/>
            <a:ext cx="2818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/>
              <a:t>Decision-making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4C3EF6E-53CD-56C1-E954-3E50231C21F1}"/>
              </a:ext>
            </a:extLst>
          </p:cNvPr>
          <p:cNvSpPr txBox="1"/>
          <p:nvPr/>
        </p:nvSpPr>
        <p:spPr>
          <a:xfrm>
            <a:off x="7426696" y="5999254"/>
            <a:ext cx="2818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/>
              <a:t>Policy implementation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EEA693E-EE81-768F-3058-CC77BC7A7DB9}"/>
              </a:ext>
            </a:extLst>
          </p:cNvPr>
          <p:cNvSpPr txBox="1"/>
          <p:nvPr/>
        </p:nvSpPr>
        <p:spPr>
          <a:xfrm>
            <a:off x="2547813" y="5999254"/>
            <a:ext cx="2818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/>
              <a:t>Policy evaluation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6443EF5-079D-4B90-88E6-4EC22212D028}"/>
              </a:ext>
            </a:extLst>
          </p:cNvPr>
          <p:cNvSpPr txBox="1"/>
          <p:nvPr/>
        </p:nvSpPr>
        <p:spPr>
          <a:xfrm>
            <a:off x="1723948" y="3128305"/>
            <a:ext cx="2818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/>
              <a:t>Agenda setting</a:t>
            </a:r>
          </a:p>
        </p:txBody>
      </p:sp>
    </p:spTree>
    <p:extLst>
      <p:ext uri="{BB962C8B-B14F-4D97-AF65-F5344CB8AC3E}">
        <p14:creationId xmlns:p14="http://schemas.microsoft.com/office/powerpoint/2010/main" val="2362038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Arrow: Chevron 44">
            <a:extLst>
              <a:ext uri="{FF2B5EF4-FFF2-40B4-BE49-F238E27FC236}">
                <a16:creationId xmlns:a16="http://schemas.microsoft.com/office/drawing/2014/main" id="{1FF0D0B5-AD10-E810-B149-BF66CF82671B}"/>
              </a:ext>
            </a:extLst>
          </p:cNvPr>
          <p:cNvSpPr/>
          <p:nvPr/>
        </p:nvSpPr>
        <p:spPr>
          <a:xfrm>
            <a:off x="929681" y="1426519"/>
            <a:ext cx="2868459" cy="4798410"/>
          </a:xfrm>
          <a:prstGeom prst="chevron">
            <a:avLst>
              <a:gd name="adj" fmla="val 23876"/>
            </a:avLst>
          </a:prstGeom>
          <a:solidFill>
            <a:srgbClr val="595F95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" name="Arrow: Chevron 2">
            <a:extLst>
              <a:ext uri="{FF2B5EF4-FFF2-40B4-BE49-F238E27FC236}">
                <a16:creationId xmlns:a16="http://schemas.microsoft.com/office/drawing/2014/main" id="{27C20E3F-6636-5FE2-6E31-4B7E0CE4CD97}"/>
              </a:ext>
            </a:extLst>
          </p:cNvPr>
          <p:cNvSpPr/>
          <p:nvPr/>
        </p:nvSpPr>
        <p:spPr>
          <a:xfrm>
            <a:off x="6482663" y="1439900"/>
            <a:ext cx="4881835" cy="4787149"/>
          </a:xfrm>
          <a:prstGeom prst="chevron">
            <a:avLst>
              <a:gd name="adj" fmla="val 13933"/>
            </a:avLst>
          </a:prstGeom>
          <a:solidFill>
            <a:srgbClr val="0D7FA3"/>
          </a:solidFill>
          <a:ln w="38100">
            <a:solidFill>
              <a:srgbClr val="0D7FA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6AFACE-5566-BDB1-F55E-6E3E70379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894" y="186260"/>
            <a:ext cx="10515600" cy="74137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Capturing the real impact of sport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365EF8A-9EEE-5CD1-8175-BD7A0067F268}"/>
              </a:ext>
            </a:extLst>
          </p:cNvPr>
          <p:cNvSpPr/>
          <p:nvPr/>
        </p:nvSpPr>
        <p:spPr>
          <a:xfrm rot="5400000">
            <a:off x="2184561" y="2704829"/>
            <a:ext cx="760924" cy="19712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676624">
              <a:spcAft>
                <a:spcPts val="600"/>
              </a:spcAft>
            </a:pPr>
            <a:r>
              <a:rPr lang="en-AU" sz="2400" b="1" kern="120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National </a:t>
            </a:r>
            <a:br>
              <a:rPr lang="en-AU" sz="2400" b="1" kern="120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</a:br>
            <a:r>
              <a:rPr lang="en-AU" sz="2400" b="1" kern="120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Sport </a:t>
            </a:r>
            <a:br>
              <a:rPr lang="en-AU" sz="2400" b="1" kern="120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</a:br>
            <a:r>
              <a:rPr lang="en-AU" sz="2400" b="1" kern="120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Strategy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8012CD9-7F4B-B2C2-F760-C5D07A48DE88}"/>
              </a:ext>
            </a:extLst>
          </p:cNvPr>
          <p:cNvCxnSpPr>
            <a:cxnSpLocks/>
          </p:cNvCxnSpPr>
          <p:nvPr/>
        </p:nvCxnSpPr>
        <p:spPr>
          <a:xfrm>
            <a:off x="383861" y="927637"/>
            <a:ext cx="11288186" cy="0"/>
          </a:xfrm>
          <a:prstGeom prst="line">
            <a:avLst/>
          </a:prstGeom>
          <a:ln w="19050">
            <a:solidFill>
              <a:srgbClr val="64C9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AE8C889A-AAFF-91ED-F9F2-14C60A17BE0C}"/>
              </a:ext>
            </a:extLst>
          </p:cNvPr>
          <p:cNvSpPr/>
          <p:nvPr/>
        </p:nvSpPr>
        <p:spPr>
          <a:xfrm>
            <a:off x="3365487" y="1428637"/>
            <a:ext cx="3511492" cy="4796294"/>
          </a:xfrm>
          <a:prstGeom prst="chevron">
            <a:avLst>
              <a:gd name="adj" fmla="val 19488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324000" rtlCol="0" anchor="t" anchorCtr="0"/>
          <a:lstStyle/>
          <a:p>
            <a:pPr algn="ctr" defTabSz="676624">
              <a:spcAft>
                <a:spcPts val="600"/>
              </a:spcAft>
            </a:pPr>
            <a:endParaRPr lang="en-AU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C5BA9CF-F1C6-08E2-C5FA-4ED84B6181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1856" y="2093417"/>
            <a:ext cx="1668893" cy="169094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F111BF2-FAA3-D792-1A02-A832574C70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95362">
            <a:off x="4970431" y="3377711"/>
            <a:ext cx="1614738" cy="1489503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4C522DA2-2461-EA06-D678-671BBE8EB878}"/>
              </a:ext>
            </a:extLst>
          </p:cNvPr>
          <p:cNvSpPr/>
          <p:nvPr/>
        </p:nvSpPr>
        <p:spPr>
          <a:xfrm rot="5400000">
            <a:off x="4575043" y="-40998"/>
            <a:ext cx="760924" cy="38360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/>
          <a:p>
            <a:pPr algn="ctr" defTabSz="676624">
              <a:spcAft>
                <a:spcPts val="600"/>
              </a:spcAft>
            </a:pPr>
            <a:r>
              <a:rPr lang="en-AU" b="1" kern="1200" dirty="0">
                <a:solidFill>
                  <a:srgbClr val="454C81"/>
                </a:solidFill>
                <a:latin typeface="+mn-lt"/>
                <a:ea typeface="+mn-ea"/>
                <a:cs typeface="+mn-cs"/>
              </a:rPr>
              <a:t>Activation</a:t>
            </a:r>
          </a:p>
        </p:txBody>
      </p:sp>
      <p:sp>
        <p:nvSpPr>
          <p:cNvPr id="22" name="Arrow: Chevron 21">
            <a:extLst>
              <a:ext uri="{FF2B5EF4-FFF2-40B4-BE49-F238E27FC236}">
                <a16:creationId xmlns:a16="http://schemas.microsoft.com/office/drawing/2014/main" id="{D1110336-099F-5DF5-4432-FFE4935A4893}"/>
              </a:ext>
            </a:extLst>
          </p:cNvPr>
          <p:cNvSpPr/>
          <p:nvPr/>
        </p:nvSpPr>
        <p:spPr>
          <a:xfrm>
            <a:off x="9461981" y="3399629"/>
            <a:ext cx="1703708" cy="848898"/>
          </a:xfrm>
          <a:prstGeom prst="chevron">
            <a:avLst>
              <a:gd name="adj" fmla="val 14811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76624">
              <a:spcAft>
                <a:spcPts val="600"/>
              </a:spcAft>
            </a:pPr>
            <a:r>
              <a:rPr lang="en-AU" sz="1332" b="1" kern="1200" dirty="0">
                <a:solidFill>
                  <a:srgbClr val="005A7D"/>
                </a:solidFill>
                <a:latin typeface="+mn-lt"/>
                <a:ea typeface="+mn-ea"/>
                <a:cs typeface="+mn-cs"/>
              </a:rPr>
              <a:t>Sustainable</a:t>
            </a:r>
            <a:endParaRPr lang="en-AU" b="1" dirty="0">
              <a:solidFill>
                <a:srgbClr val="0D7FA3"/>
              </a:solidFill>
            </a:endParaRPr>
          </a:p>
        </p:txBody>
      </p:sp>
      <p:sp>
        <p:nvSpPr>
          <p:cNvPr id="23" name="Parallelogram 22">
            <a:extLst>
              <a:ext uri="{FF2B5EF4-FFF2-40B4-BE49-F238E27FC236}">
                <a16:creationId xmlns:a16="http://schemas.microsoft.com/office/drawing/2014/main" id="{AE0FFAD9-48F9-A889-1FEB-C6CD2B2020C7}"/>
              </a:ext>
            </a:extLst>
          </p:cNvPr>
          <p:cNvSpPr/>
          <p:nvPr/>
        </p:nvSpPr>
        <p:spPr>
          <a:xfrm flipH="1">
            <a:off x="9032276" y="1708879"/>
            <a:ext cx="1802409" cy="756000"/>
          </a:xfrm>
          <a:prstGeom prst="parallelogram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76624">
              <a:spcAft>
                <a:spcPts val="600"/>
              </a:spcAft>
            </a:pPr>
            <a:r>
              <a:rPr lang="en-AU" sz="1332" b="1" kern="1200" dirty="0">
                <a:solidFill>
                  <a:srgbClr val="005A7D"/>
                </a:solidFill>
                <a:latin typeface="+mn-lt"/>
                <a:ea typeface="+mn-ea"/>
                <a:cs typeface="+mn-cs"/>
              </a:rPr>
              <a:t>Healthy</a:t>
            </a:r>
            <a:endParaRPr lang="en-AU" b="1" dirty="0">
              <a:solidFill>
                <a:srgbClr val="0D7FA3"/>
              </a:solidFill>
            </a:endParaRPr>
          </a:p>
        </p:txBody>
      </p:sp>
      <p:sp>
        <p:nvSpPr>
          <p:cNvPr id="24" name="Parallelogram 23">
            <a:extLst>
              <a:ext uri="{FF2B5EF4-FFF2-40B4-BE49-F238E27FC236}">
                <a16:creationId xmlns:a16="http://schemas.microsoft.com/office/drawing/2014/main" id="{205A372B-6D23-B95B-4930-A0753C4291D6}"/>
              </a:ext>
            </a:extLst>
          </p:cNvPr>
          <p:cNvSpPr/>
          <p:nvPr/>
        </p:nvSpPr>
        <p:spPr>
          <a:xfrm flipH="1">
            <a:off x="9249762" y="2554000"/>
            <a:ext cx="1781456" cy="756000"/>
          </a:xfrm>
          <a:prstGeom prst="parallelogram">
            <a:avLst>
              <a:gd name="adj" fmla="val 23656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76624">
              <a:spcAft>
                <a:spcPts val="600"/>
              </a:spcAft>
            </a:pPr>
            <a:r>
              <a:rPr lang="en-AU" sz="1332" b="1" kern="1200" dirty="0">
                <a:solidFill>
                  <a:srgbClr val="005A7D"/>
                </a:solidFill>
                <a:latin typeface="+mn-lt"/>
                <a:ea typeface="+mn-ea"/>
                <a:cs typeface="+mn-cs"/>
              </a:rPr>
              <a:t>Secure</a:t>
            </a:r>
            <a:endParaRPr lang="en-AU" b="1" dirty="0">
              <a:solidFill>
                <a:srgbClr val="0D7FA3"/>
              </a:solidFill>
            </a:endParaRPr>
          </a:p>
        </p:txBody>
      </p: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F8DA6054-0B54-1841-AC13-3B498CB50289}"/>
              </a:ext>
            </a:extLst>
          </p:cNvPr>
          <p:cNvSpPr/>
          <p:nvPr/>
        </p:nvSpPr>
        <p:spPr>
          <a:xfrm>
            <a:off x="9228938" y="4339332"/>
            <a:ext cx="1789559" cy="756000"/>
          </a:xfrm>
          <a:prstGeom prst="parallelogram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76624">
              <a:spcAft>
                <a:spcPts val="600"/>
              </a:spcAft>
            </a:pPr>
            <a:r>
              <a:rPr lang="en-AU" sz="1332" b="1" kern="1200">
                <a:solidFill>
                  <a:srgbClr val="005A7D"/>
                </a:solidFill>
                <a:latin typeface="+mn-lt"/>
                <a:ea typeface="+mn-ea"/>
                <a:cs typeface="+mn-cs"/>
              </a:rPr>
              <a:t>Cohesive</a:t>
            </a:r>
            <a:endParaRPr lang="en-AU" b="1">
              <a:solidFill>
                <a:srgbClr val="0D7FA3"/>
              </a:solidFill>
            </a:endParaRPr>
          </a:p>
        </p:txBody>
      </p:sp>
      <p:sp>
        <p:nvSpPr>
          <p:cNvPr id="26" name="Parallelogram 25">
            <a:extLst>
              <a:ext uri="{FF2B5EF4-FFF2-40B4-BE49-F238E27FC236}">
                <a16:creationId xmlns:a16="http://schemas.microsoft.com/office/drawing/2014/main" id="{BAB64994-E6DE-51A9-EB2F-4A1643E435F1}"/>
              </a:ext>
            </a:extLst>
          </p:cNvPr>
          <p:cNvSpPr/>
          <p:nvPr/>
        </p:nvSpPr>
        <p:spPr>
          <a:xfrm>
            <a:off x="9032275" y="5186137"/>
            <a:ext cx="1789559" cy="756000"/>
          </a:xfrm>
          <a:prstGeom prst="parallelogram">
            <a:avLst>
              <a:gd name="adj" fmla="val 23656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76624">
              <a:spcAft>
                <a:spcPts val="600"/>
              </a:spcAft>
            </a:pPr>
            <a:r>
              <a:rPr lang="en-AU" sz="1332" b="1" kern="1200">
                <a:solidFill>
                  <a:srgbClr val="005A7D"/>
                </a:solidFill>
                <a:latin typeface="+mn-lt"/>
                <a:ea typeface="+mn-ea"/>
                <a:cs typeface="+mn-cs"/>
              </a:rPr>
              <a:t>Prosperous</a:t>
            </a:r>
            <a:endParaRPr lang="en-AU" b="1">
              <a:solidFill>
                <a:srgbClr val="0D7FA3"/>
              </a:solidFill>
            </a:endParaRP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1E840E0-6759-2DBC-AFC1-F3D797FA619D}"/>
              </a:ext>
            </a:extLst>
          </p:cNvPr>
          <p:cNvCxnSpPr>
            <a:cxnSpLocks/>
          </p:cNvCxnSpPr>
          <p:nvPr/>
        </p:nvCxnSpPr>
        <p:spPr>
          <a:xfrm>
            <a:off x="8933871" y="1736493"/>
            <a:ext cx="510180" cy="21079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0902F88C-32BE-FDD7-A29A-DC197C8E81FB}"/>
              </a:ext>
            </a:extLst>
          </p:cNvPr>
          <p:cNvCxnSpPr>
            <a:cxnSpLocks/>
          </p:cNvCxnSpPr>
          <p:nvPr/>
        </p:nvCxnSpPr>
        <p:spPr>
          <a:xfrm flipV="1">
            <a:off x="8933871" y="3836897"/>
            <a:ext cx="510180" cy="210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>
            <a:extLst>
              <a:ext uri="{FF2B5EF4-FFF2-40B4-BE49-F238E27FC236}">
                <a16:creationId xmlns:a16="http://schemas.microsoft.com/office/drawing/2014/main" id="{D3178F40-6567-222B-C09D-F476E03D157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05" t="1435" r="1607"/>
          <a:stretch/>
        </p:blipFill>
        <p:spPr>
          <a:xfrm rot="20443771">
            <a:off x="4230338" y="3870968"/>
            <a:ext cx="1298288" cy="1853444"/>
          </a:xfrm>
          <a:prstGeom prst="rect">
            <a:avLst/>
          </a:prstGeom>
        </p:spPr>
      </p:pic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DE436807-27BB-7A99-48A0-8BA4FE41B0F4}"/>
              </a:ext>
            </a:extLst>
          </p:cNvPr>
          <p:cNvCxnSpPr>
            <a:cxnSpLocks/>
          </p:cNvCxnSpPr>
          <p:nvPr/>
        </p:nvCxnSpPr>
        <p:spPr>
          <a:xfrm>
            <a:off x="8923580" y="3833475"/>
            <a:ext cx="5204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E4158418-A2F3-65B1-6ED1-853A4523D3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06100" y="5264459"/>
            <a:ext cx="1604355" cy="899608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696AE6EF-F537-B893-A532-92D9E40BB6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27366" y="3090347"/>
            <a:ext cx="1860017" cy="149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206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D9FEC-DAF2-3112-50FD-AAE58A614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02548"/>
            <a:ext cx="7215554" cy="2852737"/>
          </a:xfrm>
        </p:spPr>
        <p:txBody>
          <a:bodyPr anchor="ctr">
            <a:normAutofit/>
          </a:bodyPr>
          <a:lstStyle/>
          <a:p>
            <a:r>
              <a:rPr lang="en-AU" sz="4800" dirty="0"/>
              <a:t>Questions, comments,</a:t>
            </a:r>
            <a:br>
              <a:rPr lang="en-AU" sz="4800" dirty="0"/>
            </a:br>
            <a:r>
              <a:rPr lang="en-AU" sz="4800" dirty="0"/>
              <a:t>reflections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A3B776-CD24-9C29-D481-7028FF6E2D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822642"/>
            <a:ext cx="6858000" cy="665285"/>
          </a:xfrm>
        </p:spPr>
        <p:txBody>
          <a:bodyPr>
            <a:normAutofit/>
          </a:bodyPr>
          <a:lstStyle/>
          <a:p>
            <a:r>
              <a:rPr lang="en-AU" sz="2000" dirty="0">
                <a:hlinkClick r:id="rId3"/>
              </a:rPr>
              <a:t>NationalSportStrategy@health.gov.au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1013540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B2EB9-E964-85DF-209A-09F0E68A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703" y="2633031"/>
            <a:ext cx="6212595" cy="1015045"/>
          </a:xfrm>
        </p:spPr>
        <p:txBody>
          <a:bodyPr/>
          <a:lstStyle/>
          <a:p>
            <a:r>
              <a:rPr lang="en-AU" b="1" dirty="0"/>
              <a:t>Coming soon … </a:t>
            </a:r>
          </a:p>
        </p:txBody>
      </p:sp>
    </p:spTree>
    <p:extLst>
      <p:ext uri="{BB962C8B-B14F-4D97-AF65-F5344CB8AC3E}">
        <p14:creationId xmlns:p14="http://schemas.microsoft.com/office/powerpoint/2010/main" val="1002633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E52DD31-9BD6-FC4E-6A9D-F9EB97780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488" y="580888"/>
            <a:ext cx="9643231" cy="791107"/>
          </a:xfrm>
        </p:spPr>
        <p:txBody>
          <a:bodyPr>
            <a:normAutofit/>
          </a:bodyPr>
          <a:lstStyle/>
          <a:p>
            <a:r>
              <a:rPr lang="en-US" sz="4000" dirty="0"/>
              <a:t>A new strategy for a changing sector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DB3117-BD10-038F-363F-F15D6FB02F5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95406" y="1075382"/>
            <a:ext cx="11201188" cy="4381500"/>
          </a:xfrm>
        </p:spPr>
        <p:txBody>
          <a:bodyPr>
            <a:normAutofit/>
          </a:bodyPr>
          <a:lstStyle/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BCC07A9-BF50-E93B-E3AC-BB0B7EC71921}"/>
              </a:ext>
            </a:extLst>
          </p:cNvPr>
          <p:cNvGrpSpPr/>
          <p:nvPr/>
        </p:nvGrpSpPr>
        <p:grpSpPr>
          <a:xfrm>
            <a:off x="538375" y="1405093"/>
            <a:ext cx="11115250" cy="2023907"/>
            <a:chOff x="438364" y="1500636"/>
            <a:chExt cx="11115250" cy="2023907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6FF94FD-7193-FBBB-DC52-86F45F423C4A}"/>
                </a:ext>
              </a:extLst>
            </p:cNvPr>
            <p:cNvGrpSpPr/>
            <p:nvPr/>
          </p:nvGrpSpPr>
          <p:grpSpPr>
            <a:xfrm>
              <a:off x="438364" y="1500636"/>
              <a:ext cx="11115250" cy="2023907"/>
              <a:chOff x="438364" y="1070985"/>
              <a:chExt cx="11115250" cy="2023907"/>
            </a:xfrm>
          </p:grpSpPr>
          <p:sp>
            <p:nvSpPr>
              <p:cNvPr id="3079" name="Rectangle 3078">
                <a:extLst>
                  <a:ext uri="{FF2B5EF4-FFF2-40B4-BE49-F238E27FC236}">
                    <a16:creationId xmlns:a16="http://schemas.microsoft.com/office/drawing/2014/main" id="{913123E5-07CC-C962-E4EB-11C250056C85}"/>
                  </a:ext>
                </a:extLst>
              </p:cNvPr>
              <p:cNvSpPr/>
              <p:nvPr/>
            </p:nvSpPr>
            <p:spPr>
              <a:xfrm>
                <a:off x="438364" y="1070985"/>
                <a:ext cx="11115250" cy="2023907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EC03CC12-049D-B40E-FEC5-A7D6FB13BC5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71516" y="1990167"/>
                <a:ext cx="1624484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pic>
            <p:nvPicPr>
              <p:cNvPr id="3074" name="Picture 2" descr="Brisbane 2032 Olympic and Paralympic Games | About Queensland and its  government | Queensland Government">
                <a:extLst>
                  <a:ext uri="{FF2B5EF4-FFF2-40B4-BE49-F238E27FC236}">
                    <a16:creationId xmlns:a16="http://schemas.microsoft.com/office/drawing/2014/main" id="{FC16E4A8-41FF-0C13-FE1E-81EFE821CEE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39757" y="1634791"/>
                <a:ext cx="4235182" cy="8506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62" name="Graphic 1061" descr="Covid-19 outline">
                <a:extLst>
                  <a:ext uri="{FF2B5EF4-FFF2-40B4-BE49-F238E27FC236}">
                    <a16:creationId xmlns:a16="http://schemas.microsoft.com/office/drawing/2014/main" id="{5EA71D2D-8DCD-5DF6-417E-2F9B07358C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158936" y="1643444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5" name="Graphic 4" descr="High temperature outline">
                <a:extLst>
                  <a:ext uri="{FF2B5EF4-FFF2-40B4-BE49-F238E27FC236}">
                    <a16:creationId xmlns:a16="http://schemas.microsoft.com/office/drawing/2014/main" id="{B1D7647C-9F99-53BB-8A44-1F6961CBB0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3037104" y="1634791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7" name="Graphic 6" descr="Microscope outline">
                <a:extLst>
                  <a:ext uri="{FF2B5EF4-FFF2-40B4-BE49-F238E27FC236}">
                    <a16:creationId xmlns:a16="http://schemas.microsoft.com/office/drawing/2014/main" id="{BC631D64-28F2-A224-4034-98769DA6E7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2059893" y="1625738"/>
                <a:ext cx="914400" cy="914400"/>
              </a:xfrm>
              <a:prstGeom prst="rect">
                <a:avLst/>
              </a:prstGeom>
            </p:spPr>
          </p:pic>
        </p:grpSp>
        <p:cxnSp>
          <p:nvCxnSpPr>
            <p:cNvPr id="2" name="Straight Connector 1">
              <a:extLst>
                <a:ext uri="{FF2B5EF4-FFF2-40B4-BE49-F238E27FC236}">
                  <a16:creationId xmlns:a16="http://schemas.microsoft.com/office/drawing/2014/main" id="{B05F02A6-5385-C967-C63D-A003DB43D3A7}"/>
                </a:ext>
              </a:extLst>
            </p:cNvPr>
            <p:cNvCxnSpPr>
              <a:cxnSpLocks/>
            </p:cNvCxnSpPr>
            <p:nvPr/>
          </p:nvCxnSpPr>
          <p:spPr>
            <a:xfrm>
              <a:off x="4481041" y="2461195"/>
              <a:ext cx="1624484" cy="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2" name="Hexagon 11">
            <a:extLst>
              <a:ext uri="{FF2B5EF4-FFF2-40B4-BE49-F238E27FC236}">
                <a16:creationId xmlns:a16="http://schemas.microsoft.com/office/drawing/2014/main" id="{A6D2C670-B68C-0B49-8522-952C7283E01B}"/>
              </a:ext>
            </a:extLst>
          </p:cNvPr>
          <p:cNvSpPr/>
          <p:nvPr/>
        </p:nvSpPr>
        <p:spPr>
          <a:xfrm>
            <a:off x="6781912" y="4816800"/>
            <a:ext cx="2023294" cy="1744218"/>
          </a:xfrm>
          <a:prstGeom prst="hexag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b="1" dirty="0">
                <a:solidFill>
                  <a:schemeClr val="bg2"/>
                </a:solidFill>
              </a:rPr>
              <a:t>State and Territory governments</a:t>
            </a: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4A4236C6-8AFF-8D70-A663-72AE13B50F1A}"/>
              </a:ext>
            </a:extLst>
          </p:cNvPr>
          <p:cNvSpPr/>
          <p:nvPr/>
        </p:nvSpPr>
        <p:spPr>
          <a:xfrm>
            <a:off x="3238482" y="4816800"/>
            <a:ext cx="2023294" cy="1744218"/>
          </a:xfrm>
          <a:prstGeom prst="hexagon">
            <a:avLst/>
          </a:prstGeom>
          <a:solidFill>
            <a:srgbClr val="00A84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b="1" dirty="0">
                <a:solidFill>
                  <a:schemeClr val="bg2"/>
                </a:solidFill>
              </a:rPr>
              <a:t>Sporting organisations</a:t>
            </a:r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A9F0FA78-A9BE-93E0-FE75-FB8B0C1C8AF2}"/>
              </a:ext>
            </a:extLst>
          </p:cNvPr>
          <p:cNvSpPr/>
          <p:nvPr/>
        </p:nvSpPr>
        <p:spPr>
          <a:xfrm>
            <a:off x="5010197" y="3894245"/>
            <a:ext cx="2023294" cy="1744218"/>
          </a:xfrm>
          <a:prstGeom prst="hexagon">
            <a:avLst/>
          </a:prstGeom>
          <a:solidFill>
            <a:srgbClr val="E8793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b="1" dirty="0">
                <a:solidFill>
                  <a:schemeClr val="bg2"/>
                </a:solidFill>
              </a:rPr>
              <a:t>Professional bodies</a:t>
            </a:r>
          </a:p>
        </p:txBody>
      </p:sp>
      <p:sp>
        <p:nvSpPr>
          <p:cNvPr id="15" name="Hexagon 14">
            <a:extLst>
              <a:ext uri="{FF2B5EF4-FFF2-40B4-BE49-F238E27FC236}">
                <a16:creationId xmlns:a16="http://schemas.microsoft.com/office/drawing/2014/main" id="{CB2D4476-60EC-99C0-3D6F-AD33901461AD}"/>
              </a:ext>
            </a:extLst>
          </p:cNvPr>
          <p:cNvSpPr/>
          <p:nvPr/>
        </p:nvSpPr>
        <p:spPr>
          <a:xfrm>
            <a:off x="8553627" y="3894245"/>
            <a:ext cx="2023294" cy="1744218"/>
          </a:xfrm>
          <a:prstGeom prst="hexagon">
            <a:avLst/>
          </a:prstGeom>
          <a:solidFill>
            <a:srgbClr val="32355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b="1" dirty="0">
                <a:solidFill>
                  <a:schemeClr val="bg2"/>
                </a:solidFill>
              </a:rPr>
              <a:t>Australian Government</a:t>
            </a:r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id="{7FBF683E-5AAA-BE00-055E-634213D7685B}"/>
              </a:ext>
            </a:extLst>
          </p:cNvPr>
          <p:cNvSpPr/>
          <p:nvPr/>
        </p:nvSpPr>
        <p:spPr>
          <a:xfrm>
            <a:off x="1466767" y="3894245"/>
            <a:ext cx="2023294" cy="1744218"/>
          </a:xfrm>
          <a:prstGeom prst="hexagon">
            <a:avLst/>
          </a:prstGeom>
          <a:solidFill>
            <a:srgbClr val="FFFF7D">
              <a:alpha val="9882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b="1" dirty="0">
                <a:solidFill>
                  <a:srgbClr val="343655"/>
                </a:solidFill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610182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66DDD28A-68E1-4C03-2145-809BD322AF24}"/>
              </a:ext>
            </a:extLst>
          </p:cNvPr>
          <p:cNvSpPr/>
          <p:nvPr/>
        </p:nvSpPr>
        <p:spPr>
          <a:xfrm>
            <a:off x="635931" y="1148316"/>
            <a:ext cx="10916816" cy="5103627"/>
          </a:xfrm>
          <a:prstGeom prst="rect">
            <a:avLst/>
          </a:prstGeom>
          <a:solidFill>
            <a:srgbClr val="BAE3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94D91B26-9D59-1A89-0521-53A982D4E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536" y="233908"/>
            <a:ext cx="10595264" cy="808366"/>
          </a:xfrm>
        </p:spPr>
        <p:txBody>
          <a:bodyPr/>
          <a:lstStyle/>
          <a:p>
            <a:r>
              <a:rPr lang="en-AU" dirty="0"/>
              <a:t>Moving Forward Together</a:t>
            </a:r>
          </a:p>
        </p:txBody>
      </p:sp>
      <p:pic>
        <p:nvPicPr>
          <p:cNvPr id="1026" name="Picture 2" descr="News - Squash Australia">
            <a:extLst>
              <a:ext uri="{FF2B5EF4-FFF2-40B4-BE49-F238E27FC236}">
                <a16:creationId xmlns:a16="http://schemas.microsoft.com/office/drawing/2014/main" id="{FAED5242-FD92-6C1F-ED78-A1333F7F3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68" y="1920956"/>
            <a:ext cx="1998518" cy="1998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ustralian sporting bodies vow to &quot;win well&quot; in new strategy for Brisbane  2032">
            <a:extLst>
              <a:ext uri="{FF2B5EF4-FFF2-40B4-BE49-F238E27FC236}">
                <a16:creationId xmlns:a16="http://schemas.microsoft.com/office/drawing/2014/main" id="{F25E6890-6C86-EE9C-DF48-2C92A7FDFF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74"/>
          <a:stretch/>
        </p:blipFill>
        <p:spPr bwMode="auto">
          <a:xfrm>
            <a:off x="4587492" y="1920956"/>
            <a:ext cx="1998518" cy="199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port Volunteer Coalition Action Plan | Australian Sports Commission">
            <a:extLst>
              <a:ext uri="{FF2B5EF4-FFF2-40B4-BE49-F238E27FC236}">
                <a16:creationId xmlns:a16="http://schemas.microsoft.com/office/drawing/2014/main" id="{36B9F97B-6EA9-D03F-21DC-A5592FC48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426" y="1920956"/>
            <a:ext cx="1413679" cy="199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ports Diplomacy 2030 | Australian Government Department of Health and Aged  Care">
            <a:extLst>
              <a:ext uri="{FF2B5EF4-FFF2-40B4-BE49-F238E27FC236}">
                <a16:creationId xmlns:a16="http://schemas.microsoft.com/office/drawing/2014/main" id="{DC7ED015-C121-94A6-1546-A10C5B66E2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700" y="1920956"/>
            <a:ext cx="1413124" cy="199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BD9ECFC-8D87-9BE5-E7F5-4F07B50E77B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212"/>
          <a:stretch/>
        </p:blipFill>
        <p:spPr>
          <a:xfrm>
            <a:off x="6773397" y="1920956"/>
            <a:ext cx="1429916" cy="199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F841D44-5E24-7AA2-86A2-FE27FC8F3195}"/>
              </a:ext>
            </a:extLst>
          </p:cNvPr>
          <p:cNvSpPr/>
          <p:nvPr/>
        </p:nvSpPr>
        <p:spPr>
          <a:xfrm>
            <a:off x="798368" y="1299187"/>
            <a:ext cx="10595264" cy="495840"/>
          </a:xfrm>
          <a:prstGeom prst="rect">
            <a:avLst/>
          </a:prstGeom>
          <a:solidFill>
            <a:srgbClr val="34375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b="1" dirty="0"/>
              <a:t>National Sport Strategy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0F991B0-97B9-A3D0-5D43-582784BD0BB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707"/>
          <a:stretch/>
        </p:blipFill>
        <p:spPr>
          <a:xfrm>
            <a:off x="9991211" y="1920872"/>
            <a:ext cx="1404574" cy="1998000"/>
          </a:xfrm>
          <a:prstGeom prst="rect">
            <a:avLst/>
          </a:prstGeom>
        </p:spPr>
      </p:pic>
      <p:pic>
        <p:nvPicPr>
          <p:cNvPr id="28" name="Picture 12" descr="Australia's Disability Strategy 2021–2031 | Disability Gateway">
            <a:extLst>
              <a:ext uri="{FF2B5EF4-FFF2-40B4-BE49-F238E27FC236}">
                <a16:creationId xmlns:a16="http://schemas.microsoft.com/office/drawing/2014/main" id="{74B7DA0A-92CA-1EDE-CB46-4D5961D1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3960" y="4080000"/>
            <a:ext cx="1411200" cy="199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03AE288-DFEC-C7A9-71D7-93A2E0C923C3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b="589"/>
          <a:stretch/>
        </p:blipFill>
        <p:spPr>
          <a:xfrm>
            <a:off x="7241553" y="4080000"/>
            <a:ext cx="1411200" cy="198947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7AC246B-7652-9974-5B16-DEC532960C3E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/>
          <a:stretch/>
        </p:blipFill>
        <p:spPr>
          <a:xfrm>
            <a:off x="5539145" y="4080000"/>
            <a:ext cx="1411200" cy="2002764"/>
          </a:xfrm>
          <a:prstGeom prst="rect">
            <a:avLst/>
          </a:prstGeom>
        </p:spPr>
      </p:pic>
      <p:pic>
        <p:nvPicPr>
          <p:cNvPr id="2050" name="Picture 2" descr="National Preventive Health Strategy 2021–2030 | Australian Government  Department of Health and Aged Care">
            <a:extLst>
              <a:ext uri="{FF2B5EF4-FFF2-40B4-BE49-F238E27FC236}">
                <a16:creationId xmlns:a16="http://schemas.microsoft.com/office/drawing/2014/main" id="{7890D1B3-219D-555B-47D9-68EB29281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673" y="4080000"/>
            <a:ext cx="1400856" cy="200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ational Obesity Strategy 2022–2032 | Australian Government Department of  Health and Aged Care">
            <a:extLst>
              <a:ext uri="{FF2B5EF4-FFF2-40B4-BE49-F238E27FC236}">
                <a16:creationId xmlns:a16="http://schemas.microsoft.com/office/drawing/2014/main" id="{CD1AC42F-00BF-AC1B-2F31-990DDD54F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737" y="4080000"/>
            <a:ext cx="1411200" cy="1993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520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7EE7B8B-CA8D-F3A1-A16F-B848D6786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0676"/>
            <a:ext cx="10515600" cy="1069716"/>
          </a:xfrm>
        </p:spPr>
        <p:txBody>
          <a:bodyPr>
            <a:noAutofit/>
          </a:bodyPr>
          <a:lstStyle/>
          <a:p>
            <a:r>
              <a:rPr lang="en-AU" sz="4000" dirty="0"/>
              <a:t>Capturing the sector’s views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E678BEB-20C7-EE41-7BA7-99EB5BAE6EC0}"/>
              </a:ext>
            </a:extLst>
          </p:cNvPr>
          <p:cNvGrpSpPr/>
          <p:nvPr/>
        </p:nvGrpSpPr>
        <p:grpSpPr>
          <a:xfrm>
            <a:off x="996494" y="2215916"/>
            <a:ext cx="1790238" cy="2441492"/>
            <a:chOff x="1128697" y="1133619"/>
            <a:chExt cx="1666500" cy="2202796"/>
          </a:xfrm>
        </p:grpSpPr>
        <p:pic>
          <p:nvPicPr>
            <p:cNvPr id="17" name="Graphic 16" descr="Meeting outline">
              <a:extLst>
                <a:ext uri="{FF2B5EF4-FFF2-40B4-BE49-F238E27FC236}">
                  <a16:creationId xmlns:a16="http://schemas.microsoft.com/office/drawing/2014/main" id="{D743AECE-BC81-7FF3-171C-EF5D44DB4D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564147" y="1133619"/>
              <a:ext cx="795600" cy="795600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F5E7BD9-727D-5654-04E3-86A1FFB20311}"/>
                </a:ext>
              </a:extLst>
            </p:cNvPr>
            <p:cNvSpPr txBox="1"/>
            <p:nvPr/>
          </p:nvSpPr>
          <p:spPr>
            <a:xfrm>
              <a:off x="1128697" y="1940905"/>
              <a:ext cx="1666500" cy="13955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117" dirty="0"/>
                <a:t>Establish Steering Committee</a:t>
              </a:r>
            </a:p>
            <a:p>
              <a:pPr algn="ctr"/>
              <a:endParaRPr lang="en-AU" sz="2117" dirty="0"/>
            </a:p>
          </p:txBody>
        </p:sp>
        <p:pic>
          <p:nvPicPr>
            <p:cNvPr id="30" name="Graphic 29" descr="Checkmark with solid fill">
              <a:extLst>
                <a:ext uri="{FF2B5EF4-FFF2-40B4-BE49-F238E27FC236}">
                  <a16:creationId xmlns:a16="http://schemas.microsoft.com/office/drawing/2014/main" id="{8B96FDB8-096C-B376-05FB-92EEC11BDE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1883609" y="1234617"/>
              <a:ext cx="593603" cy="593603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133387A-4915-890C-94CF-CE96B3EC4695}"/>
              </a:ext>
            </a:extLst>
          </p:cNvPr>
          <p:cNvGrpSpPr/>
          <p:nvPr/>
        </p:nvGrpSpPr>
        <p:grpSpPr>
          <a:xfrm>
            <a:off x="3110674" y="2216734"/>
            <a:ext cx="1689511" cy="2440674"/>
            <a:chOff x="3182253" y="1134357"/>
            <a:chExt cx="1572735" cy="2202058"/>
          </a:xfrm>
        </p:grpSpPr>
        <p:pic>
          <p:nvPicPr>
            <p:cNvPr id="57" name="Graphic 56" descr="Monitor outline">
              <a:extLst>
                <a:ext uri="{FF2B5EF4-FFF2-40B4-BE49-F238E27FC236}">
                  <a16:creationId xmlns:a16="http://schemas.microsoft.com/office/drawing/2014/main" id="{CAC656C5-DBFC-8BF2-A548-1808DF6C1C2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572392" y="1134357"/>
              <a:ext cx="794124" cy="794124"/>
            </a:xfrm>
            <a:prstGeom prst="rect">
              <a:avLst/>
            </a:prstGeom>
          </p:spPr>
        </p:pic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A63A0AB0-B2C7-E296-FED2-45FB6146634F}"/>
                </a:ext>
              </a:extLst>
            </p:cNvPr>
            <p:cNvSpPr txBox="1"/>
            <p:nvPr/>
          </p:nvSpPr>
          <p:spPr>
            <a:xfrm>
              <a:off x="3182253" y="1940905"/>
              <a:ext cx="1572735" cy="13955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117" dirty="0"/>
                <a:t>Desktop review and planning</a:t>
              </a:r>
            </a:p>
            <a:p>
              <a:pPr algn="ctr"/>
              <a:endParaRPr lang="en-AU" sz="2117" dirty="0"/>
            </a:p>
          </p:txBody>
        </p:sp>
        <p:pic>
          <p:nvPicPr>
            <p:cNvPr id="37" name="Graphic 36" descr="Checkmark with solid fill">
              <a:extLst>
                <a:ext uri="{FF2B5EF4-FFF2-40B4-BE49-F238E27FC236}">
                  <a16:creationId xmlns:a16="http://schemas.microsoft.com/office/drawing/2014/main" id="{99F570A0-3301-3A1A-DA57-030C811306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3986292" y="1234382"/>
              <a:ext cx="593603" cy="593603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499FFF4-717E-7E09-9F48-0C989C31D466}"/>
              </a:ext>
            </a:extLst>
          </p:cNvPr>
          <p:cNvGrpSpPr/>
          <p:nvPr/>
        </p:nvGrpSpPr>
        <p:grpSpPr>
          <a:xfrm>
            <a:off x="5131088" y="2153131"/>
            <a:ext cx="1774255" cy="2504277"/>
            <a:chOff x="5210359" y="1076972"/>
            <a:chExt cx="1651622" cy="2259443"/>
          </a:xfrm>
        </p:grpSpPr>
        <p:pic>
          <p:nvPicPr>
            <p:cNvPr id="55" name="Graphic 54" descr="Boardroom outline">
              <a:extLst>
                <a:ext uri="{FF2B5EF4-FFF2-40B4-BE49-F238E27FC236}">
                  <a16:creationId xmlns:a16="http://schemas.microsoft.com/office/drawing/2014/main" id="{81CEA13A-0973-70DB-15F2-1A4F427AD71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581723" y="1076972"/>
              <a:ext cx="908895" cy="908895"/>
            </a:xfrm>
            <a:prstGeom prst="rect">
              <a:avLst/>
            </a:prstGeom>
          </p:spPr>
        </p:pic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EFAFACF7-C5EB-1B7F-AE50-45A00CA4638C}"/>
                </a:ext>
              </a:extLst>
            </p:cNvPr>
            <p:cNvSpPr txBox="1"/>
            <p:nvPr/>
          </p:nvSpPr>
          <p:spPr>
            <a:xfrm>
              <a:off x="5210359" y="1940905"/>
              <a:ext cx="1651622" cy="13955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117" dirty="0"/>
                <a:t>Public and Targeted consultation</a:t>
              </a:r>
            </a:p>
            <a:p>
              <a:pPr algn="ctr"/>
              <a:endParaRPr lang="en-AU" sz="2117" dirty="0"/>
            </a:p>
          </p:txBody>
        </p:sp>
        <p:pic>
          <p:nvPicPr>
            <p:cNvPr id="38" name="Graphic 37" descr="Checkmark with solid fill">
              <a:extLst>
                <a:ext uri="{FF2B5EF4-FFF2-40B4-BE49-F238E27FC236}">
                  <a16:creationId xmlns:a16="http://schemas.microsoft.com/office/drawing/2014/main" id="{9C121EB2-FB5A-B498-3CED-6A967D68A66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6166879" y="1234381"/>
              <a:ext cx="593603" cy="593603"/>
            </a:xfrm>
            <a:prstGeom prst="rect">
              <a:avLst/>
            </a:prstGeom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8F3C68D-6169-94FD-C6E6-4607F38F0B4D}"/>
              </a:ext>
            </a:extLst>
          </p:cNvPr>
          <p:cNvGrpSpPr/>
          <p:nvPr/>
        </p:nvGrpSpPr>
        <p:grpSpPr>
          <a:xfrm>
            <a:off x="7230391" y="2236425"/>
            <a:ext cx="1682254" cy="2095190"/>
            <a:chOff x="7455181" y="1120270"/>
            <a:chExt cx="1565980" cy="1890351"/>
          </a:xfrm>
        </p:grpSpPr>
        <p:pic>
          <p:nvPicPr>
            <p:cNvPr id="53" name="Graphic 52" descr="Business Growth outline">
              <a:extLst>
                <a:ext uri="{FF2B5EF4-FFF2-40B4-BE49-F238E27FC236}">
                  <a16:creationId xmlns:a16="http://schemas.microsoft.com/office/drawing/2014/main" id="{ABBA541B-91BE-F70B-4B6B-DC604BDD18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827022" y="1120270"/>
              <a:ext cx="822299" cy="822299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40197D33-0AFF-9B83-BE89-72FFAC2C297C}"/>
                </a:ext>
              </a:extLst>
            </p:cNvPr>
            <p:cNvSpPr txBox="1"/>
            <p:nvPr/>
          </p:nvSpPr>
          <p:spPr>
            <a:xfrm>
              <a:off x="7455181" y="1940905"/>
              <a:ext cx="1565980" cy="10697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117" dirty="0"/>
                <a:t>Analysis of feedback</a:t>
              </a:r>
            </a:p>
            <a:p>
              <a:pPr algn="ctr"/>
              <a:endParaRPr lang="en-AU" sz="2117" dirty="0"/>
            </a:p>
          </p:txBody>
        </p:sp>
        <p:pic>
          <p:nvPicPr>
            <p:cNvPr id="40" name="Graphic 39" descr="Checkmark with solid fill">
              <a:extLst>
                <a:ext uri="{FF2B5EF4-FFF2-40B4-BE49-F238E27FC236}">
                  <a16:creationId xmlns:a16="http://schemas.microsoft.com/office/drawing/2014/main" id="{8C2DC65F-A5C4-0E7C-2B5D-247D21FC94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8249269" y="1246897"/>
              <a:ext cx="593603" cy="593603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246496A-4DDA-CF73-131E-1881CF06202F}"/>
              </a:ext>
            </a:extLst>
          </p:cNvPr>
          <p:cNvGrpSpPr/>
          <p:nvPr/>
        </p:nvGrpSpPr>
        <p:grpSpPr>
          <a:xfrm>
            <a:off x="9244050" y="2216734"/>
            <a:ext cx="1910427" cy="2440674"/>
            <a:chOff x="9376254" y="1134357"/>
            <a:chExt cx="1778382" cy="2202058"/>
          </a:xfrm>
        </p:grpSpPr>
        <p:pic>
          <p:nvPicPr>
            <p:cNvPr id="49" name="Graphic 48" descr="Scribble outline">
              <a:extLst>
                <a:ext uri="{FF2B5EF4-FFF2-40B4-BE49-F238E27FC236}">
                  <a16:creationId xmlns:a16="http://schemas.microsoft.com/office/drawing/2014/main" id="{D6C7693D-48A3-CC12-8D70-C8250675C6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9868383" y="1134357"/>
              <a:ext cx="794124" cy="794124"/>
            </a:xfrm>
            <a:prstGeom prst="rect">
              <a:avLst/>
            </a:prstGeom>
          </p:spPr>
        </p:pic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4A30F99A-01E1-7C5A-8610-27D23BC98C60}"/>
                </a:ext>
              </a:extLst>
            </p:cNvPr>
            <p:cNvSpPr txBox="1"/>
            <p:nvPr/>
          </p:nvSpPr>
          <p:spPr>
            <a:xfrm>
              <a:off x="9376254" y="1940905"/>
              <a:ext cx="1778382" cy="13955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117" dirty="0"/>
                <a:t>Development of draft Strategy</a:t>
              </a:r>
            </a:p>
            <a:p>
              <a:pPr algn="ctr"/>
              <a:endParaRPr lang="en-AU" sz="2117" dirty="0"/>
            </a:p>
          </p:txBody>
        </p:sp>
        <p:pic>
          <p:nvPicPr>
            <p:cNvPr id="41" name="Graphic 40" descr="Checkmark with solid fill">
              <a:extLst>
                <a:ext uri="{FF2B5EF4-FFF2-40B4-BE49-F238E27FC236}">
                  <a16:creationId xmlns:a16="http://schemas.microsoft.com/office/drawing/2014/main" id="{BFA91A02-F41A-3159-ADC9-31D04E7455D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10232148" y="1244188"/>
              <a:ext cx="593603" cy="5936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56622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F2A461E-47C6-8CEB-391D-F44BF55A8593}"/>
              </a:ext>
            </a:extLst>
          </p:cNvPr>
          <p:cNvSpPr/>
          <p:nvPr/>
        </p:nvSpPr>
        <p:spPr>
          <a:xfrm>
            <a:off x="1454272" y="2169306"/>
            <a:ext cx="2502000" cy="653079"/>
          </a:xfrm>
          <a:prstGeom prst="rect">
            <a:avLst/>
          </a:prstGeom>
          <a:solidFill>
            <a:srgbClr val="BBBED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500"/>
              </a:spcAft>
            </a:pPr>
            <a:r>
              <a:rPr lang="en-AU" sz="1400" b="1" dirty="0">
                <a:solidFill>
                  <a:srgbClr val="363E5D"/>
                </a:solidFill>
              </a:rPr>
              <a:t>Leadership and Capability</a:t>
            </a:r>
            <a:endParaRPr lang="en-AU" sz="1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2BC8373-1377-8BBC-0A19-A326C5073623}"/>
              </a:ext>
            </a:extLst>
          </p:cNvPr>
          <p:cNvSpPr/>
          <p:nvPr/>
        </p:nvSpPr>
        <p:spPr>
          <a:xfrm>
            <a:off x="3977074" y="2169306"/>
            <a:ext cx="2502000" cy="653079"/>
          </a:xfrm>
          <a:prstGeom prst="rect">
            <a:avLst/>
          </a:prstGeom>
          <a:solidFill>
            <a:srgbClr val="BBBED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500"/>
              </a:spcAft>
            </a:pPr>
            <a:r>
              <a:rPr lang="en-AU" sz="1400" b="1" dirty="0">
                <a:solidFill>
                  <a:srgbClr val="363E5D"/>
                </a:solidFill>
              </a:rPr>
              <a:t>Diversity, Equity and Inclusion</a:t>
            </a:r>
            <a:endParaRPr lang="en-AU" sz="1400" dirty="0">
              <a:solidFill>
                <a:srgbClr val="363E5D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048AA5-5F53-4884-62A3-7251000F62FA}"/>
              </a:ext>
            </a:extLst>
          </p:cNvPr>
          <p:cNvSpPr/>
          <p:nvPr/>
        </p:nvSpPr>
        <p:spPr>
          <a:xfrm>
            <a:off x="6499876" y="2169306"/>
            <a:ext cx="2502000" cy="653079"/>
          </a:xfrm>
          <a:prstGeom prst="rect">
            <a:avLst/>
          </a:prstGeom>
          <a:solidFill>
            <a:srgbClr val="BBBED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spcAft>
                <a:spcPts val="500"/>
              </a:spcAft>
            </a:pPr>
            <a:r>
              <a:rPr lang="en-AU" sz="1400" b="1" dirty="0">
                <a:solidFill>
                  <a:srgbClr val="323554"/>
                </a:solidFill>
              </a:rPr>
              <a:t>Safety</a:t>
            </a:r>
            <a:endParaRPr lang="en-AU" sz="1600" b="1" dirty="0">
              <a:solidFill>
                <a:srgbClr val="323554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D447F2-74E6-EC13-AE50-5F068E1B1C08}"/>
              </a:ext>
            </a:extLst>
          </p:cNvPr>
          <p:cNvSpPr/>
          <p:nvPr/>
        </p:nvSpPr>
        <p:spPr>
          <a:xfrm>
            <a:off x="9022678" y="2169306"/>
            <a:ext cx="2502000" cy="653079"/>
          </a:xfrm>
          <a:prstGeom prst="rect">
            <a:avLst/>
          </a:prstGeom>
          <a:solidFill>
            <a:srgbClr val="BBBED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spcAft>
                <a:spcPts val="500"/>
              </a:spcAft>
            </a:pPr>
            <a:r>
              <a:rPr lang="en-AU" sz="1400" b="1" dirty="0">
                <a:solidFill>
                  <a:srgbClr val="363E5D"/>
                </a:solidFill>
              </a:rPr>
              <a:t>Education and Development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DD4DC6-3924-F85B-B4AA-18EAD4F59042}"/>
              </a:ext>
            </a:extLst>
          </p:cNvPr>
          <p:cNvSpPr/>
          <p:nvPr/>
        </p:nvSpPr>
        <p:spPr>
          <a:xfrm>
            <a:off x="1454275" y="2843481"/>
            <a:ext cx="1656000" cy="1371909"/>
          </a:xfrm>
          <a:prstGeom prst="rect">
            <a:avLst/>
          </a:prstGeom>
          <a:solidFill>
            <a:srgbClr val="F67338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spcAft>
                <a:spcPts val="500"/>
              </a:spcAft>
            </a:pPr>
            <a:r>
              <a:rPr lang="en-AU" sz="1400" b="1" dirty="0">
                <a:solidFill>
                  <a:srgbClr val="363E5D"/>
                </a:solidFill>
              </a:rPr>
              <a:t>Inclusion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2702A7B-F12E-0C99-B736-A42FE46A2860}"/>
              </a:ext>
            </a:extLst>
          </p:cNvPr>
          <p:cNvSpPr/>
          <p:nvPr/>
        </p:nvSpPr>
        <p:spPr>
          <a:xfrm>
            <a:off x="4820037" y="2843481"/>
            <a:ext cx="1656000" cy="1371909"/>
          </a:xfrm>
          <a:prstGeom prst="rect">
            <a:avLst/>
          </a:prstGeom>
          <a:solidFill>
            <a:srgbClr val="E7E42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500"/>
              </a:spcAft>
            </a:pPr>
            <a:r>
              <a:rPr lang="en-AU" sz="1400" b="1" dirty="0">
                <a:solidFill>
                  <a:srgbClr val="363E5D"/>
                </a:solidFill>
              </a:rPr>
              <a:t>High Performance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3681DF-B45D-EDD8-8E32-BFF4F1E2D6F3}"/>
              </a:ext>
            </a:extLst>
          </p:cNvPr>
          <p:cNvSpPr/>
          <p:nvPr/>
        </p:nvSpPr>
        <p:spPr>
          <a:xfrm>
            <a:off x="3137156" y="2843481"/>
            <a:ext cx="1656000" cy="1371909"/>
          </a:xfrm>
          <a:prstGeom prst="rect">
            <a:avLst/>
          </a:prstGeom>
          <a:solidFill>
            <a:srgbClr val="0D7FA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500"/>
              </a:spcAft>
            </a:pPr>
            <a:r>
              <a:rPr lang="en-AU" sz="1400" b="1" dirty="0">
                <a:solidFill>
                  <a:schemeClr val="bg2"/>
                </a:solidFill>
              </a:rPr>
              <a:t>Participation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3A5E2C-9F94-A868-8C59-CEE10029CC3B}"/>
              </a:ext>
            </a:extLst>
          </p:cNvPr>
          <p:cNvSpPr/>
          <p:nvPr/>
        </p:nvSpPr>
        <p:spPr>
          <a:xfrm>
            <a:off x="6502918" y="2843481"/>
            <a:ext cx="1656000" cy="1371909"/>
          </a:xfrm>
          <a:prstGeom prst="rect">
            <a:avLst/>
          </a:prstGeom>
          <a:solidFill>
            <a:srgbClr val="F26C7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spcAft>
                <a:spcPts val="500"/>
              </a:spcAft>
            </a:pPr>
            <a:r>
              <a:rPr lang="en-AU" sz="1400" b="1" dirty="0">
                <a:solidFill>
                  <a:srgbClr val="363E5D"/>
                </a:solidFill>
              </a:rPr>
              <a:t>Integrity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F5784F8-A30D-B85F-93F3-AAC2D3DFCDC0}"/>
              </a:ext>
            </a:extLst>
          </p:cNvPr>
          <p:cNvSpPr/>
          <p:nvPr/>
        </p:nvSpPr>
        <p:spPr>
          <a:xfrm>
            <a:off x="8185799" y="2843481"/>
            <a:ext cx="1656000" cy="1371909"/>
          </a:xfrm>
          <a:prstGeom prst="rect">
            <a:avLst/>
          </a:prstGeom>
          <a:solidFill>
            <a:srgbClr val="64C8D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spcAft>
                <a:spcPts val="500"/>
              </a:spcAft>
            </a:pPr>
            <a:r>
              <a:rPr lang="en-AU" sz="1400" b="1" dirty="0">
                <a:solidFill>
                  <a:srgbClr val="363E5D"/>
                </a:solidFill>
              </a:rPr>
              <a:t>International Engagement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885ACC0-A4C7-B589-5C3E-3D9324546E92}"/>
              </a:ext>
            </a:extLst>
          </p:cNvPr>
          <p:cNvSpPr/>
          <p:nvPr/>
        </p:nvSpPr>
        <p:spPr>
          <a:xfrm>
            <a:off x="9868678" y="2843481"/>
            <a:ext cx="1656000" cy="1371909"/>
          </a:xfrm>
          <a:prstGeom prst="rect">
            <a:avLst/>
          </a:prstGeom>
          <a:solidFill>
            <a:srgbClr val="A3CD3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spcAft>
                <a:spcPts val="500"/>
              </a:spcAft>
            </a:pPr>
            <a:r>
              <a:rPr lang="en-AU" sz="1400" b="1" dirty="0">
                <a:solidFill>
                  <a:srgbClr val="363E5D"/>
                </a:solidFill>
              </a:rPr>
              <a:t>Economic and Environmental Sustainability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E0D0C2-95BF-71AE-BA59-0BD6BA1DC97B}"/>
              </a:ext>
            </a:extLst>
          </p:cNvPr>
          <p:cNvSpPr/>
          <p:nvPr/>
        </p:nvSpPr>
        <p:spPr>
          <a:xfrm>
            <a:off x="1454272" y="1684848"/>
            <a:ext cx="10070406" cy="469794"/>
          </a:xfrm>
          <a:prstGeom prst="rect">
            <a:avLst/>
          </a:prstGeom>
          <a:solidFill>
            <a:srgbClr val="323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b="1" dirty="0"/>
              <a:t>Sport for all</a:t>
            </a:r>
            <a:r>
              <a:rPr lang="en-AU" sz="1600" dirty="0"/>
              <a:t>: </a:t>
            </a:r>
            <a:r>
              <a:rPr lang="en-AU" sz="1600" b="1" dirty="0"/>
              <a:t>Australia’s priorities for building healthy, active, connected and thriving communities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6F329B0-2DF2-8584-4848-847FFB3F6CCD}"/>
              </a:ext>
            </a:extLst>
          </p:cNvPr>
          <p:cNvSpPr/>
          <p:nvPr/>
        </p:nvSpPr>
        <p:spPr>
          <a:xfrm>
            <a:off x="1454276" y="4233665"/>
            <a:ext cx="2502000" cy="1371909"/>
          </a:xfrm>
          <a:prstGeom prst="rect">
            <a:avLst/>
          </a:prstGeom>
          <a:solidFill>
            <a:srgbClr val="15465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500"/>
              </a:spcAft>
            </a:pPr>
            <a:r>
              <a:rPr lang="en-AU" sz="1200" b="1" dirty="0">
                <a:solidFill>
                  <a:schemeClr val="bg2"/>
                </a:solidFill>
              </a:rPr>
              <a:t>More Australians are involved </a:t>
            </a:r>
          </a:p>
          <a:p>
            <a:pPr algn="ctr">
              <a:spcAft>
                <a:spcPts val="500"/>
              </a:spcAft>
            </a:pPr>
            <a:r>
              <a:rPr lang="en-AU" sz="1200" b="1" dirty="0">
                <a:solidFill>
                  <a:schemeClr val="bg2"/>
                </a:solidFill>
              </a:rPr>
              <a:t>in sport/physical activity in </a:t>
            </a:r>
          </a:p>
          <a:p>
            <a:pPr algn="ctr">
              <a:spcAft>
                <a:spcPts val="500"/>
              </a:spcAft>
            </a:pPr>
            <a:r>
              <a:rPr lang="en-AU" sz="1200" b="1" dirty="0">
                <a:solidFill>
                  <a:schemeClr val="bg2"/>
                </a:solidFill>
              </a:rPr>
              <a:t>safe, inclusive and respectful </a:t>
            </a:r>
          </a:p>
          <a:p>
            <a:pPr algn="ctr">
              <a:spcAft>
                <a:spcPts val="500"/>
              </a:spcAft>
            </a:pPr>
            <a:r>
              <a:rPr lang="en-AU" sz="1200" b="1" dirty="0">
                <a:solidFill>
                  <a:schemeClr val="bg2"/>
                </a:solidFill>
              </a:rPr>
              <a:t>environments.</a:t>
            </a:r>
            <a:endParaRPr lang="en-AU" sz="1200" dirty="0">
              <a:solidFill>
                <a:schemeClr val="bg2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BF90991-B126-AB9F-390D-CD3D27F6A8DE}"/>
              </a:ext>
            </a:extLst>
          </p:cNvPr>
          <p:cNvSpPr/>
          <p:nvPr/>
        </p:nvSpPr>
        <p:spPr>
          <a:xfrm>
            <a:off x="3977077" y="4233665"/>
            <a:ext cx="2502000" cy="1371909"/>
          </a:xfrm>
          <a:prstGeom prst="rect">
            <a:avLst/>
          </a:prstGeom>
          <a:solidFill>
            <a:srgbClr val="15465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500"/>
              </a:spcAft>
            </a:pPr>
            <a:r>
              <a:rPr lang="en-AU" sz="1200" b="1" dirty="0">
                <a:solidFill>
                  <a:schemeClr val="bg2"/>
                </a:solidFill>
              </a:rPr>
              <a:t>We win well to inspire </a:t>
            </a:r>
          </a:p>
          <a:p>
            <a:pPr algn="ctr">
              <a:spcAft>
                <a:spcPts val="500"/>
              </a:spcAft>
            </a:pPr>
            <a:r>
              <a:rPr lang="en-AU" sz="1200" b="1" dirty="0">
                <a:solidFill>
                  <a:schemeClr val="bg2"/>
                </a:solidFill>
              </a:rPr>
              <a:t>Australians.</a:t>
            </a:r>
            <a:endParaRPr lang="en-AU" sz="1200" dirty="0">
              <a:solidFill>
                <a:schemeClr val="bg2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4E5D86D-F733-3F18-3A01-96A827B8334F}"/>
              </a:ext>
            </a:extLst>
          </p:cNvPr>
          <p:cNvSpPr/>
          <p:nvPr/>
        </p:nvSpPr>
        <p:spPr>
          <a:xfrm>
            <a:off x="6499878" y="4233665"/>
            <a:ext cx="2502000" cy="1371909"/>
          </a:xfrm>
          <a:prstGeom prst="rect">
            <a:avLst/>
          </a:prstGeom>
          <a:solidFill>
            <a:srgbClr val="15465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spcAft>
                <a:spcPts val="500"/>
              </a:spcAft>
            </a:pPr>
            <a:r>
              <a:rPr lang="en-AU" sz="1200" b="1" dirty="0">
                <a:solidFill>
                  <a:schemeClr val="bg2"/>
                </a:solidFill>
              </a:rPr>
              <a:t>The Australian sport </a:t>
            </a:r>
          </a:p>
          <a:p>
            <a:pPr algn="ctr">
              <a:lnSpc>
                <a:spcPct val="110000"/>
              </a:lnSpc>
              <a:spcAft>
                <a:spcPts val="500"/>
              </a:spcAft>
            </a:pPr>
            <a:r>
              <a:rPr lang="en-AU" sz="1200" b="1" dirty="0">
                <a:solidFill>
                  <a:schemeClr val="bg2"/>
                </a:solidFill>
              </a:rPr>
              <a:t>system is sustainable and </a:t>
            </a:r>
          </a:p>
          <a:p>
            <a:pPr algn="ctr">
              <a:lnSpc>
                <a:spcPct val="110000"/>
              </a:lnSpc>
              <a:spcAft>
                <a:spcPts val="500"/>
              </a:spcAft>
            </a:pPr>
            <a:r>
              <a:rPr lang="en-AU" sz="1200" b="1" dirty="0">
                <a:solidFill>
                  <a:schemeClr val="bg2"/>
                </a:solidFill>
              </a:rPr>
              <a:t>prospers financially and </a:t>
            </a:r>
          </a:p>
          <a:p>
            <a:pPr algn="ctr">
              <a:lnSpc>
                <a:spcPct val="110000"/>
              </a:lnSpc>
              <a:spcAft>
                <a:spcPts val="500"/>
              </a:spcAft>
            </a:pPr>
            <a:r>
              <a:rPr lang="en-AU" sz="1200" b="1" dirty="0">
                <a:solidFill>
                  <a:schemeClr val="bg2"/>
                </a:solidFill>
              </a:rPr>
              <a:t>environmentally.</a:t>
            </a:r>
            <a:endParaRPr lang="en-AU" sz="1200" dirty="0">
              <a:solidFill>
                <a:schemeClr val="bg2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EA38D1C-0875-9BD6-EEE3-7EBD1F6FEC9A}"/>
              </a:ext>
            </a:extLst>
          </p:cNvPr>
          <p:cNvSpPr/>
          <p:nvPr/>
        </p:nvSpPr>
        <p:spPr>
          <a:xfrm>
            <a:off x="9022678" y="4233665"/>
            <a:ext cx="2502000" cy="1371909"/>
          </a:xfrm>
          <a:prstGeom prst="rect">
            <a:avLst/>
          </a:prstGeom>
          <a:solidFill>
            <a:srgbClr val="15465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spcAft>
                <a:spcPts val="500"/>
              </a:spcAft>
            </a:pPr>
            <a:r>
              <a:rPr lang="en-AU" sz="1200" b="1" dirty="0">
                <a:solidFill>
                  <a:schemeClr val="bg2"/>
                </a:solidFill>
              </a:rPr>
              <a:t>Australia remains a global </a:t>
            </a:r>
          </a:p>
          <a:p>
            <a:pPr algn="ctr">
              <a:lnSpc>
                <a:spcPct val="110000"/>
              </a:lnSpc>
              <a:spcAft>
                <a:spcPts val="500"/>
              </a:spcAft>
            </a:pPr>
            <a:r>
              <a:rPr lang="en-AU" sz="1200" b="1" dirty="0">
                <a:solidFill>
                  <a:schemeClr val="bg2"/>
                </a:solidFill>
              </a:rPr>
              <a:t>leader in sport and beyond.</a:t>
            </a:r>
            <a:endParaRPr lang="en-AU" sz="2000" dirty="0">
              <a:solidFill>
                <a:schemeClr val="bg2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CC48F1B-BB0B-A74F-B371-AC91BA4FB5AB}"/>
              </a:ext>
            </a:extLst>
          </p:cNvPr>
          <p:cNvSpPr txBox="1"/>
          <p:nvPr/>
        </p:nvSpPr>
        <p:spPr>
          <a:xfrm>
            <a:off x="385828" y="1765856"/>
            <a:ext cx="9917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/>
              <a:t>Vision</a:t>
            </a:r>
            <a:endParaRPr lang="en-A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0ACDAC3-8562-891D-D5EB-5ABF032909B7}"/>
              </a:ext>
            </a:extLst>
          </p:cNvPr>
          <p:cNvSpPr txBox="1"/>
          <p:nvPr/>
        </p:nvSpPr>
        <p:spPr>
          <a:xfrm>
            <a:off x="385828" y="2166466"/>
            <a:ext cx="1121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/>
              <a:t>Guiding Principles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E74D310-2D0A-DDD3-7656-86FCC52031F1}"/>
              </a:ext>
            </a:extLst>
          </p:cNvPr>
          <p:cNvSpPr txBox="1"/>
          <p:nvPr/>
        </p:nvSpPr>
        <p:spPr>
          <a:xfrm>
            <a:off x="385828" y="2843493"/>
            <a:ext cx="1121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/>
              <a:t>Priority Areas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5F7D5C7-CA7D-FB9B-33F1-8121936E99CC}"/>
              </a:ext>
            </a:extLst>
          </p:cNvPr>
          <p:cNvSpPr txBox="1"/>
          <p:nvPr/>
        </p:nvSpPr>
        <p:spPr>
          <a:xfrm>
            <a:off x="386722" y="4229592"/>
            <a:ext cx="1121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/>
              <a:t>Measuring Success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75584F-9EDD-B8FB-7346-FBE2A2B47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834" y="188428"/>
            <a:ext cx="11271564" cy="1094538"/>
          </a:xfrm>
        </p:spPr>
        <p:txBody>
          <a:bodyPr>
            <a:normAutofit/>
          </a:bodyPr>
          <a:lstStyle/>
          <a:p>
            <a:r>
              <a:rPr lang="en-AU" dirty="0"/>
              <a:t>Our Game Plan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1293F4-CB33-DFEC-5D66-E90EDFE9F548}"/>
              </a:ext>
            </a:extLst>
          </p:cNvPr>
          <p:cNvSpPr txBox="1"/>
          <p:nvPr/>
        </p:nvSpPr>
        <p:spPr>
          <a:xfrm>
            <a:off x="1454271" y="5671236"/>
            <a:ext cx="100704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i="1" dirty="0"/>
              <a:t>*As presented in the public consultation paper Nov-Dec 2023</a:t>
            </a:r>
          </a:p>
        </p:txBody>
      </p:sp>
    </p:spTree>
    <p:extLst>
      <p:ext uri="{BB962C8B-B14F-4D97-AF65-F5344CB8AC3E}">
        <p14:creationId xmlns:p14="http://schemas.microsoft.com/office/powerpoint/2010/main" val="868580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E8F10-CD5D-5518-C192-4AD917FB7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289" y="302461"/>
            <a:ext cx="11760740" cy="768350"/>
          </a:xfrm>
        </p:spPr>
        <p:txBody>
          <a:bodyPr>
            <a:normAutofit/>
          </a:bodyPr>
          <a:lstStyle/>
          <a:p>
            <a:r>
              <a:rPr lang="en-AU" sz="4000" dirty="0"/>
              <a:t>Consistent support for a national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32540B-96E6-03DE-5F0D-BA28D43D7FDE}"/>
              </a:ext>
            </a:extLst>
          </p:cNvPr>
          <p:cNvSpPr txBox="1">
            <a:spLocks/>
          </p:cNvSpPr>
          <p:nvPr/>
        </p:nvSpPr>
        <p:spPr>
          <a:xfrm>
            <a:off x="6805810" y="1374896"/>
            <a:ext cx="5053690" cy="4952286"/>
          </a:xfrm>
          <a:prstGeom prst="rect">
            <a:avLst/>
          </a:prstGeom>
        </p:spPr>
        <p:txBody>
          <a:bodyPr vert="horz" lIns="91440" tIns="45720" rIns="91440" bIns="45720" numCol="1" spcCol="36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srgbClr val="363E5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Gaps</a:t>
            </a: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srgbClr val="363E5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p:pic>
        <p:nvPicPr>
          <p:cNvPr id="7" name="Graphic 6" descr="Lightbulb and gear outline">
            <a:extLst>
              <a:ext uri="{FF2B5EF4-FFF2-40B4-BE49-F238E27FC236}">
                <a16:creationId xmlns:a16="http://schemas.microsoft.com/office/drawing/2014/main" id="{6212DED4-E19A-D58A-7BBF-AACA32F3F5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69681" y="5267856"/>
            <a:ext cx="1044000" cy="1044000"/>
          </a:xfrm>
          <a:prstGeom prst="rect">
            <a:avLst/>
          </a:prstGeom>
        </p:spPr>
      </p:pic>
      <p:pic>
        <p:nvPicPr>
          <p:cNvPr id="9" name="Graphic 8" descr="Money outline">
            <a:extLst>
              <a:ext uri="{FF2B5EF4-FFF2-40B4-BE49-F238E27FC236}">
                <a16:creationId xmlns:a16="http://schemas.microsoft.com/office/drawing/2014/main" id="{A89D65AF-A0D8-46ED-DD9A-FF1712EF22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69681" y="3926902"/>
            <a:ext cx="1044000" cy="1044000"/>
          </a:xfrm>
          <a:prstGeom prst="rect">
            <a:avLst/>
          </a:prstGeom>
        </p:spPr>
      </p:pic>
      <p:pic>
        <p:nvPicPr>
          <p:cNvPr id="11" name="Graphic 10" descr="Stadium outline">
            <a:extLst>
              <a:ext uri="{FF2B5EF4-FFF2-40B4-BE49-F238E27FC236}">
                <a16:creationId xmlns:a16="http://schemas.microsoft.com/office/drawing/2014/main" id="{27BE5C0E-B4E1-432C-0ED5-455C0B9506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69681" y="1461658"/>
            <a:ext cx="1044000" cy="104400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61190DA9-EDC7-27A2-D6CC-5B6149B6B041}"/>
              </a:ext>
            </a:extLst>
          </p:cNvPr>
          <p:cNvGrpSpPr/>
          <p:nvPr/>
        </p:nvGrpSpPr>
        <p:grpSpPr>
          <a:xfrm>
            <a:off x="7824440" y="2592420"/>
            <a:ext cx="1334482" cy="1334482"/>
            <a:chOff x="10531809" y="1385045"/>
            <a:chExt cx="914400" cy="914400"/>
          </a:xfrm>
          <a:solidFill>
            <a:srgbClr val="C5C7DD"/>
          </a:solidFill>
        </p:grpSpPr>
        <p:pic>
          <p:nvPicPr>
            <p:cNvPr id="24" name="Graphic 23" descr="Arrow circle outline">
              <a:extLst>
                <a:ext uri="{FF2B5EF4-FFF2-40B4-BE49-F238E27FC236}">
                  <a16:creationId xmlns:a16="http://schemas.microsoft.com/office/drawing/2014/main" id="{F26DA8EF-4C6D-E850-F51A-DDAD6C6F440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rot="2170774">
              <a:off x="10531809" y="1385045"/>
              <a:ext cx="914400" cy="914400"/>
            </a:xfrm>
            <a:prstGeom prst="rect">
              <a:avLst/>
            </a:prstGeom>
          </p:spPr>
        </p:pic>
        <p:pic>
          <p:nvPicPr>
            <p:cNvPr id="25" name="Graphic 24" descr="Users outline">
              <a:extLst>
                <a:ext uri="{FF2B5EF4-FFF2-40B4-BE49-F238E27FC236}">
                  <a16:creationId xmlns:a16="http://schemas.microsoft.com/office/drawing/2014/main" id="{1D7EBD25-76C7-6A1B-9C1B-2100E4505B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0822643" y="1663674"/>
              <a:ext cx="362209" cy="362209"/>
            </a:xfrm>
            <a:prstGeom prst="rect">
              <a:avLst/>
            </a:prstGeom>
          </p:spPr>
        </p:pic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2EE26E03-7E0F-FDA4-FDB8-CFCF552DE2D9}"/>
              </a:ext>
            </a:extLst>
          </p:cNvPr>
          <p:cNvSpPr txBox="1"/>
          <p:nvPr/>
        </p:nvSpPr>
        <p:spPr>
          <a:xfrm>
            <a:off x="9237305" y="1660493"/>
            <a:ext cx="2258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Infrastructure and facilities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23D309A-7646-7F34-E297-D3B4CB9B409C}"/>
              </a:ext>
            </a:extLst>
          </p:cNvPr>
          <p:cNvSpPr txBox="1"/>
          <p:nvPr/>
        </p:nvSpPr>
        <p:spPr>
          <a:xfrm>
            <a:off x="9237305" y="3074995"/>
            <a:ext cx="2258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Sustainability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8814229-D77C-82AC-8035-9FBD5BDFF8D3}"/>
              </a:ext>
            </a:extLst>
          </p:cNvPr>
          <p:cNvSpPr txBox="1"/>
          <p:nvPr/>
        </p:nvSpPr>
        <p:spPr>
          <a:xfrm>
            <a:off x="9237305" y="4264236"/>
            <a:ext cx="2258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Funding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B09DC94-50DF-4A02-CF12-F7BB3CE7465B}"/>
              </a:ext>
            </a:extLst>
          </p:cNvPr>
          <p:cNvSpPr txBox="1"/>
          <p:nvPr/>
        </p:nvSpPr>
        <p:spPr>
          <a:xfrm>
            <a:off x="9237305" y="5328191"/>
            <a:ext cx="22580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Innovation, technology, data and research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0D92F58-C168-77CD-3B3D-9B38D349F5C2}"/>
              </a:ext>
            </a:extLst>
          </p:cNvPr>
          <p:cNvSpPr/>
          <p:nvPr/>
        </p:nvSpPr>
        <p:spPr>
          <a:xfrm>
            <a:off x="700793" y="5200597"/>
            <a:ext cx="5508623" cy="1313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2400" b="1" dirty="0">
                <a:solidFill>
                  <a:srgbClr val="3235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72%</a:t>
            </a:r>
            <a:r>
              <a:rPr lang="en-AU" sz="1000" b="1" dirty="0">
                <a:solidFill>
                  <a:srgbClr val="3235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600" b="1" dirty="0">
                <a:solidFill>
                  <a:srgbClr val="3235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agreed</a:t>
            </a:r>
            <a:r>
              <a:rPr lang="en-AU" sz="1600" dirty="0">
                <a:solidFill>
                  <a:srgbClr val="3235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en-AU" sz="1600" b="1" dirty="0">
                <a:solidFill>
                  <a:srgbClr val="3235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priority areas </a:t>
            </a:r>
            <a:r>
              <a:rPr lang="en-AU" sz="1600" dirty="0">
                <a:solidFill>
                  <a:srgbClr val="3235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identified the most important areas of strategic focus over the next decade. 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19BB839-905E-2055-978C-7CDF7CD61EA6}"/>
              </a:ext>
            </a:extLst>
          </p:cNvPr>
          <p:cNvGrpSpPr/>
          <p:nvPr/>
        </p:nvGrpSpPr>
        <p:grpSpPr>
          <a:xfrm>
            <a:off x="-300791" y="3565642"/>
            <a:ext cx="6510206" cy="1789868"/>
            <a:chOff x="2040737" y="4415550"/>
            <a:chExt cx="4242513" cy="1863463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EDE0DE0-3E1A-B339-FA4B-A751B052A5A9}"/>
                </a:ext>
              </a:extLst>
            </p:cNvPr>
            <p:cNvSpPr/>
            <p:nvPr/>
          </p:nvSpPr>
          <p:spPr>
            <a:xfrm>
              <a:off x="3491999" y="4415550"/>
              <a:ext cx="2791251" cy="18634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AU" sz="2400" b="1" dirty="0">
                  <a:solidFill>
                    <a:srgbClr val="32355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83% </a:t>
              </a:r>
              <a:r>
                <a:rPr lang="en-AU" sz="1600" b="1" dirty="0">
                  <a:solidFill>
                    <a:srgbClr val="32355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agreed</a:t>
              </a:r>
              <a:r>
                <a:rPr lang="en-AU" sz="1600" dirty="0">
                  <a:solidFill>
                    <a:srgbClr val="32355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the proposed </a:t>
              </a:r>
              <a:r>
                <a:rPr lang="en-AU" sz="1600" b="1" dirty="0">
                  <a:solidFill>
                    <a:srgbClr val="32355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principles</a:t>
              </a:r>
              <a:r>
                <a:rPr lang="en-AU" sz="1600" dirty="0">
                  <a:solidFill>
                    <a:srgbClr val="32355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were relevant and contemporary.</a:t>
              </a:r>
              <a:endParaRPr lang="en-AU" sz="3600" dirty="0">
                <a:solidFill>
                  <a:srgbClr val="32355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33" name="Chart 32">
              <a:extLst>
                <a:ext uri="{FF2B5EF4-FFF2-40B4-BE49-F238E27FC236}">
                  <a16:creationId xmlns:a16="http://schemas.microsoft.com/office/drawing/2014/main" id="{90CF0AAE-E8D6-5894-ED14-FF65619D0AB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937440814"/>
                </p:ext>
              </p:extLst>
            </p:nvPr>
          </p:nvGraphicFramePr>
          <p:xfrm>
            <a:off x="2040737" y="4663547"/>
            <a:ext cx="2233360" cy="136746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3"/>
            </a:graphicData>
          </a:graphic>
        </p:graphicFrame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23CE0327-F0E7-F64C-005E-C869B5B48431}"/>
              </a:ext>
            </a:extLst>
          </p:cNvPr>
          <p:cNvSpPr/>
          <p:nvPr/>
        </p:nvSpPr>
        <p:spPr>
          <a:xfrm>
            <a:off x="700793" y="2987334"/>
            <a:ext cx="6023334" cy="548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2400" b="1" dirty="0">
                <a:solidFill>
                  <a:srgbClr val="3235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78% </a:t>
            </a:r>
            <a:r>
              <a:rPr lang="en-AU" sz="1600" b="1" dirty="0">
                <a:solidFill>
                  <a:srgbClr val="3235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saw themselves reflected </a:t>
            </a:r>
            <a:r>
              <a:rPr lang="en-AU" sz="1600" dirty="0">
                <a:solidFill>
                  <a:srgbClr val="3235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vision</a:t>
            </a:r>
            <a:r>
              <a:rPr lang="en-AU" sz="1600" b="1" dirty="0">
                <a:solidFill>
                  <a:srgbClr val="3235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AU" sz="1600" dirty="0">
              <a:solidFill>
                <a:srgbClr val="3235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093EB55-E72F-96B0-3D35-FF5B7826F6C2}"/>
              </a:ext>
            </a:extLst>
          </p:cNvPr>
          <p:cNvGrpSpPr/>
          <p:nvPr/>
        </p:nvGrpSpPr>
        <p:grpSpPr>
          <a:xfrm>
            <a:off x="-215936" y="1470023"/>
            <a:ext cx="6425352" cy="1174806"/>
            <a:chOff x="3611251" y="2718758"/>
            <a:chExt cx="4373688" cy="1254962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7ECF454-AED8-21D0-03D7-E2A64369CB6C}"/>
                </a:ext>
              </a:extLst>
            </p:cNvPr>
            <p:cNvSpPr/>
            <p:nvPr/>
          </p:nvSpPr>
          <p:spPr>
            <a:xfrm>
              <a:off x="5021081" y="2738350"/>
              <a:ext cx="2963858" cy="121578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AU" sz="2400" b="1" dirty="0">
                  <a:solidFill>
                    <a:srgbClr val="32355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86% </a:t>
              </a:r>
              <a:r>
                <a:rPr lang="en-AU" sz="1600" b="1" dirty="0">
                  <a:solidFill>
                    <a:srgbClr val="32355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agreed </a:t>
              </a:r>
              <a:r>
                <a:rPr lang="en-AU" sz="1600" dirty="0">
                  <a:solidFill>
                    <a:srgbClr val="32355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with the </a:t>
              </a:r>
              <a:r>
                <a:rPr lang="en-AU" sz="1600" b="1" dirty="0">
                  <a:solidFill>
                    <a:srgbClr val="32355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intent</a:t>
              </a:r>
              <a:r>
                <a:rPr lang="en-AU" sz="1600" dirty="0">
                  <a:solidFill>
                    <a:srgbClr val="32355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of the</a:t>
              </a:r>
              <a:r>
                <a:rPr lang="en-AU" sz="1600" b="1" dirty="0">
                  <a:solidFill>
                    <a:srgbClr val="32355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AU" sz="1600" dirty="0">
                  <a:solidFill>
                    <a:srgbClr val="32355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vision</a:t>
              </a:r>
            </a:p>
          </p:txBody>
        </p:sp>
        <p:graphicFrame>
          <p:nvGraphicFramePr>
            <p:cNvPr id="39" name="Chart 38">
              <a:extLst>
                <a:ext uri="{FF2B5EF4-FFF2-40B4-BE49-F238E27FC236}">
                  <a16:creationId xmlns:a16="http://schemas.microsoft.com/office/drawing/2014/main" id="{A6FBE4D4-078C-CB47-85D4-C4A1C6E3757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896614537"/>
                </p:ext>
              </p:extLst>
            </p:nvPr>
          </p:nvGraphicFramePr>
          <p:xfrm>
            <a:off x="3611251" y="2718758"/>
            <a:ext cx="2023255" cy="125496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4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816862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6" grpId="0"/>
      <p:bldP spid="27" grpId="0"/>
      <p:bldP spid="28" grpId="0"/>
      <p:bldP spid="29" grpId="0"/>
      <p:bldP spid="30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10155-9780-2287-6713-DC2B2E0CA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807892"/>
          </a:xfrm>
        </p:spPr>
        <p:txBody>
          <a:bodyPr/>
          <a:lstStyle/>
          <a:p>
            <a:r>
              <a:rPr lang="en-AU" dirty="0"/>
              <a:t>Decision making guided by DEI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4194378-62CF-EA99-645E-2B5CE46BEFFD}"/>
              </a:ext>
            </a:extLst>
          </p:cNvPr>
          <p:cNvSpPr/>
          <p:nvPr/>
        </p:nvSpPr>
        <p:spPr>
          <a:xfrm>
            <a:off x="294364" y="1249638"/>
            <a:ext cx="2880000" cy="653079"/>
          </a:xfrm>
          <a:prstGeom prst="rect">
            <a:avLst/>
          </a:prstGeom>
          <a:solidFill>
            <a:srgbClr val="BBBED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500"/>
              </a:spcAft>
            </a:pPr>
            <a:r>
              <a:rPr lang="en-AU" sz="1200" b="1" dirty="0">
                <a:solidFill>
                  <a:srgbClr val="363E5D"/>
                </a:solidFill>
              </a:rPr>
              <a:t>Leadership and Capability</a:t>
            </a:r>
            <a:endParaRPr lang="en-AU" sz="1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6F57318-3502-E64A-0D0F-9D03B01F8A8E}"/>
              </a:ext>
            </a:extLst>
          </p:cNvPr>
          <p:cNvSpPr/>
          <p:nvPr/>
        </p:nvSpPr>
        <p:spPr>
          <a:xfrm>
            <a:off x="3207987" y="1249638"/>
            <a:ext cx="2880000" cy="653079"/>
          </a:xfrm>
          <a:prstGeom prst="rect">
            <a:avLst/>
          </a:prstGeom>
          <a:solidFill>
            <a:srgbClr val="BBBED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500"/>
              </a:spcAft>
            </a:pPr>
            <a:r>
              <a:rPr lang="en-AU" sz="1200" b="1" dirty="0">
                <a:solidFill>
                  <a:srgbClr val="363E5D"/>
                </a:solidFill>
              </a:rPr>
              <a:t>Diversity, Equity and Inclusion (DEI)</a:t>
            </a:r>
            <a:endParaRPr lang="en-AU" sz="1200" dirty="0">
              <a:solidFill>
                <a:srgbClr val="363E5D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81031F-1442-5F20-9C32-21CAB0D0EFAD}"/>
              </a:ext>
            </a:extLst>
          </p:cNvPr>
          <p:cNvSpPr/>
          <p:nvPr/>
        </p:nvSpPr>
        <p:spPr>
          <a:xfrm>
            <a:off x="6112557" y="1249638"/>
            <a:ext cx="2880000" cy="653079"/>
          </a:xfrm>
          <a:prstGeom prst="rect">
            <a:avLst/>
          </a:prstGeom>
          <a:solidFill>
            <a:srgbClr val="BBBED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spcAft>
                <a:spcPts val="500"/>
              </a:spcAft>
            </a:pPr>
            <a:r>
              <a:rPr lang="en-AU" sz="1200" b="1" dirty="0">
                <a:solidFill>
                  <a:srgbClr val="323554"/>
                </a:solidFill>
              </a:rPr>
              <a:t>Safety</a:t>
            </a:r>
            <a:endParaRPr lang="en-AU" sz="1400" b="1" dirty="0">
              <a:solidFill>
                <a:srgbClr val="323554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75EB71-0494-3C7E-185E-656DA64ACDC5}"/>
              </a:ext>
            </a:extLst>
          </p:cNvPr>
          <p:cNvSpPr/>
          <p:nvPr/>
        </p:nvSpPr>
        <p:spPr>
          <a:xfrm>
            <a:off x="9017126" y="1249638"/>
            <a:ext cx="2880000" cy="653079"/>
          </a:xfrm>
          <a:prstGeom prst="rect">
            <a:avLst/>
          </a:prstGeom>
          <a:solidFill>
            <a:srgbClr val="BBBED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spcAft>
                <a:spcPts val="500"/>
              </a:spcAft>
            </a:pPr>
            <a:r>
              <a:rPr lang="en-AU" sz="1200" b="1" dirty="0">
                <a:solidFill>
                  <a:srgbClr val="363E5D"/>
                </a:solidFill>
              </a:rPr>
              <a:t>Education and Development</a:t>
            </a:r>
          </a:p>
        </p:txBody>
      </p:sp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A1C37901-EE80-38BC-9289-AB9E44DEE4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6078775"/>
              </p:ext>
            </p:extLst>
          </p:nvPr>
        </p:nvGraphicFramePr>
        <p:xfrm>
          <a:off x="209254" y="2405959"/>
          <a:ext cx="5401206" cy="3850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Rectangle 19">
            <a:extLst>
              <a:ext uri="{FF2B5EF4-FFF2-40B4-BE49-F238E27FC236}">
                <a16:creationId xmlns:a16="http://schemas.microsoft.com/office/drawing/2014/main" id="{25ECC892-F481-5319-7903-D8D36F0ADB46}"/>
              </a:ext>
            </a:extLst>
          </p:cNvPr>
          <p:cNvSpPr/>
          <p:nvPr/>
        </p:nvSpPr>
        <p:spPr>
          <a:xfrm>
            <a:off x="6632550" y="2471900"/>
            <a:ext cx="5364866" cy="3784289"/>
          </a:xfrm>
          <a:prstGeom prst="rect">
            <a:avLst/>
          </a:prstGeom>
          <a:noFill/>
          <a:ln>
            <a:solidFill>
              <a:srgbClr val="32355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81F3D3F-E2AF-09C2-3C91-17ED75ED88C1}"/>
              </a:ext>
            </a:extLst>
          </p:cNvPr>
          <p:cNvGrpSpPr/>
          <p:nvPr/>
        </p:nvGrpSpPr>
        <p:grpSpPr>
          <a:xfrm>
            <a:off x="6810577" y="3092603"/>
            <a:ext cx="931365" cy="907389"/>
            <a:chOff x="10531809" y="1385045"/>
            <a:chExt cx="914400" cy="914400"/>
          </a:xfrm>
          <a:solidFill>
            <a:srgbClr val="C5C7DD"/>
          </a:solidFill>
        </p:grpSpPr>
        <p:pic>
          <p:nvPicPr>
            <p:cNvPr id="8" name="Graphic 7" descr="Arrow circle outline">
              <a:extLst>
                <a:ext uri="{FF2B5EF4-FFF2-40B4-BE49-F238E27FC236}">
                  <a16:creationId xmlns:a16="http://schemas.microsoft.com/office/drawing/2014/main" id="{8F391D20-7113-CD9E-C10F-3C7854A3A9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2170774">
              <a:off x="10531809" y="1385045"/>
              <a:ext cx="914400" cy="914400"/>
            </a:xfrm>
            <a:prstGeom prst="rect">
              <a:avLst/>
            </a:prstGeom>
          </p:spPr>
        </p:pic>
        <p:pic>
          <p:nvPicPr>
            <p:cNvPr id="11" name="Graphic 10" descr="Users outline">
              <a:extLst>
                <a:ext uri="{FF2B5EF4-FFF2-40B4-BE49-F238E27FC236}">
                  <a16:creationId xmlns:a16="http://schemas.microsoft.com/office/drawing/2014/main" id="{98D6C6B5-547A-2749-3B02-CA4771740B0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822643" y="1663674"/>
              <a:ext cx="362209" cy="362209"/>
            </a:xfrm>
            <a:prstGeom prst="rect">
              <a:avLst/>
            </a:prstGeom>
          </p:spPr>
        </p:pic>
      </p:grpSp>
      <p:pic>
        <p:nvPicPr>
          <p:cNvPr id="12" name="Graphic 11" descr="Lightbulb and gear outline">
            <a:extLst>
              <a:ext uri="{FF2B5EF4-FFF2-40B4-BE49-F238E27FC236}">
                <a16:creationId xmlns:a16="http://schemas.microsoft.com/office/drawing/2014/main" id="{8FD80D8B-75E1-204F-3776-733A02682A6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921152" y="4020112"/>
            <a:ext cx="728631" cy="728631"/>
          </a:xfrm>
          <a:prstGeom prst="rect">
            <a:avLst/>
          </a:prstGeom>
        </p:spPr>
      </p:pic>
      <p:pic>
        <p:nvPicPr>
          <p:cNvPr id="14" name="Graphic 13" descr="Folder Search outline">
            <a:extLst>
              <a:ext uri="{FF2B5EF4-FFF2-40B4-BE49-F238E27FC236}">
                <a16:creationId xmlns:a16="http://schemas.microsoft.com/office/drawing/2014/main" id="{ADE0F29B-AC54-D3A3-4CF4-24EC07687BF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21152" y="4790934"/>
            <a:ext cx="728631" cy="72863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6EE24A2-F409-C8C3-3CAF-F2158AE59259}"/>
              </a:ext>
            </a:extLst>
          </p:cNvPr>
          <p:cNvSpPr txBox="1"/>
          <p:nvPr/>
        </p:nvSpPr>
        <p:spPr>
          <a:xfrm>
            <a:off x="7778989" y="4952878"/>
            <a:ext cx="35856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>
                <a:solidFill>
                  <a:srgbClr val="323554"/>
                </a:solidFill>
              </a:rPr>
              <a:t>Research, data and evidence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E322BC2-962D-4F27-D940-67628E028A6D}"/>
              </a:ext>
            </a:extLst>
          </p:cNvPr>
          <p:cNvSpPr txBox="1"/>
          <p:nvPr/>
        </p:nvSpPr>
        <p:spPr>
          <a:xfrm>
            <a:off x="7778988" y="4182056"/>
            <a:ext cx="32497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>
                <a:solidFill>
                  <a:srgbClr val="323554"/>
                </a:solidFill>
              </a:rPr>
              <a:t>Technology and digital innovation</a:t>
            </a:r>
            <a:endParaRPr lang="en-AU" sz="16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EED0BF8-535F-19FD-E06A-84B34059BB94}"/>
              </a:ext>
            </a:extLst>
          </p:cNvPr>
          <p:cNvSpPr txBox="1"/>
          <p:nvPr/>
        </p:nvSpPr>
        <p:spPr>
          <a:xfrm>
            <a:off x="7778989" y="3335807"/>
            <a:ext cx="17836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>
                <a:solidFill>
                  <a:srgbClr val="323554"/>
                </a:solidFill>
              </a:rPr>
              <a:t>Sustainability</a:t>
            </a:r>
            <a:endParaRPr lang="en-AU" sz="16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03404FF-1F73-7FF2-C886-465C5B06970E}"/>
              </a:ext>
            </a:extLst>
          </p:cNvPr>
          <p:cNvSpPr txBox="1"/>
          <p:nvPr/>
        </p:nvSpPr>
        <p:spPr>
          <a:xfrm>
            <a:off x="6779148" y="2585628"/>
            <a:ext cx="1068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/>
              <a:t>Gaps:</a:t>
            </a:r>
          </a:p>
        </p:txBody>
      </p:sp>
    </p:spTree>
    <p:extLst>
      <p:ext uri="{BB962C8B-B14F-4D97-AF65-F5344CB8AC3E}">
        <p14:creationId xmlns:p14="http://schemas.microsoft.com/office/powerpoint/2010/main" val="2799066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5" grpId="0">
        <p:bldAsOne/>
      </p:bldGraphic>
      <p:bldP spid="20" grpId="0" animBg="1"/>
      <p:bldP spid="16" grpId="0"/>
      <p:bldP spid="17" grpId="0"/>
      <p:bldP spid="18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10155-9780-2287-6713-DC2B2E0CA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4872"/>
            <a:ext cx="10515600" cy="745718"/>
          </a:xfrm>
        </p:spPr>
        <p:txBody>
          <a:bodyPr>
            <a:normAutofit/>
          </a:bodyPr>
          <a:lstStyle/>
          <a:p>
            <a:r>
              <a:rPr lang="en-AU" dirty="0"/>
              <a:t>Prioritising access and experiences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91750D-06AD-A522-96AB-FA0C7C9C0927}"/>
              </a:ext>
            </a:extLst>
          </p:cNvPr>
          <p:cNvSpPr/>
          <p:nvPr/>
        </p:nvSpPr>
        <p:spPr>
          <a:xfrm>
            <a:off x="467011" y="1244824"/>
            <a:ext cx="1800000" cy="923331"/>
          </a:xfrm>
          <a:prstGeom prst="rect">
            <a:avLst/>
          </a:prstGeom>
          <a:solidFill>
            <a:srgbClr val="F67338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spcAft>
                <a:spcPts val="500"/>
              </a:spcAft>
            </a:pPr>
            <a:r>
              <a:rPr lang="en-AU" sz="1400" b="1" dirty="0">
                <a:solidFill>
                  <a:srgbClr val="363E5D"/>
                </a:solidFill>
              </a:rPr>
              <a:t>Inclusion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F42A464-E5F6-9C73-64AD-9B90AE4F1DB2}"/>
              </a:ext>
            </a:extLst>
          </p:cNvPr>
          <p:cNvSpPr/>
          <p:nvPr/>
        </p:nvSpPr>
        <p:spPr>
          <a:xfrm>
            <a:off x="4263715" y="1244824"/>
            <a:ext cx="1800000" cy="923331"/>
          </a:xfrm>
          <a:prstGeom prst="rect">
            <a:avLst/>
          </a:prstGeom>
          <a:solidFill>
            <a:srgbClr val="E7E42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500"/>
              </a:spcAft>
            </a:pPr>
            <a:r>
              <a:rPr lang="en-AU" sz="1400" b="1" dirty="0">
                <a:solidFill>
                  <a:srgbClr val="363E5D"/>
                </a:solidFill>
              </a:rPr>
              <a:t>High Performance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C978B1-8A88-DB5B-4884-7613F5BFF423}"/>
              </a:ext>
            </a:extLst>
          </p:cNvPr>
          <p:cNvSpPr/>
          <p:nvPr/>
        </p:nvSpPr>
        <p:spPr>
          <a:xfrm>
            <a:off x="2365363" y="1244824"/>
            <a:ext cx="1800000" cy="923331"/>
          </a:xfrm>
          <a:prstGeom prst="rect">
            <a:avLst/>
          </a:prstGeom>
          <a:solidFill>
            <a:srgbClr val="0D7FA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500"/>
              </a:spcAft>
            </a:pPr>
            <a:r>
              <a:rPr lang="en-AU" sz="1400" b="1" dirty="0">
                <a:solidFill>
                  <a:schemeClr val="bg2"/>
                </a:solidFill>
              </a:rPr>
              <a:t>Participation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50A67B-4A0D-E9A1-3754-98A40691D44D}"/>
              </a:ext>
            </a:extLst>
          </p:cNvPr>
          <p:cNvSpPr/>
          <p:nvPr/>
        </p:nvSpPr>
        <p:spPr>
          <a:xfrm>
            <a:off x="6162067" y="1244824"/>
            <a:ext cx="1800000" cy="923331"/>
          </a:xfrm>
          <a:prstGeom prst="rect">
            <a:avLst/>
          </a:prstGeom>
          <a:solidFill>
            <a:srgbClr val="F26C7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spcAft>
                <a:spcPts val="500"/>
              </a:spcAft>
            </a:pPr>
            <a:r>
              <a:rPr lang="en-AU" sz="1400" b="1" dirty="0">
                <a:solidFill>
                  <a:srgbClr val="363E5D"/>
                </a:solidFill>
              </a:rPr>
              <a:t>Integrity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1B5762D-9CCB-7839-CAFF-CD4FBF0CA974}"/>
              </a:ext>
            </a:extLst>
          </p:cNvPr>
          <p:cNvSpPr/>
          <p:nvPr/>
        </p:nvSpPr>
        <p:spPr>
          <a:xfrm>
            <a:off x="8060419" y="1244824"/>
            <a:ext cx="1800000" cy="923331"/>
          </a:xfrm>
          <a:prstGeom prst="rect">
            <a:avLst/>
          </a:prstGeom>
          <a:solidFill>
            <a:srgbClr val="64C8D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spcAft>
                <a:spcPts val="500"/>
              </a:spcAft>
            </a:pPr>
            <a:r>
              <a:rPr lang="en-AU" sz="1400" b="1" dirty="0">
                <a:solidFill>
                  <a:srgbClr val="363E5D"/>
                </a:solidFill>
              </a:rPr>
              <a:t>International Engagement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20C19FB-E314-C51A-3C30-46D4BE557AF2}"/>
              </a:ext>
            </a:extLst>
          </p:cNvPr>
          <p:cNvSpPr/>
          <p:nvPr/>
        </p:nvSpPr>
        <p:spPr>
          <a:xfrm>
            <a:off x="9958770" y="1244824"/>
            <a:ext cx="1800000" cy="923331"/>
          </a:xfrm>
          <a:prstGeom prst="rect">
            <a:avLst/>
          </a:prstGeom>
          <a:solidFill>
            <a:srgbClr val="A3CD3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spcAft>
                <a:spcPts val="500"/>
              </a:spcAft>
            </a:pPr>
            <a:r>
              <a:rPr lang="en-AU" sz="1400" b="1" dirty="0">
                <a:solidFill>
                  <a:srgbClr val="363E5D"/>
                </a:solidFill>
              </a:rPr>
              <a:t>Economic and Environmental Sustainability</a:t>
            </a: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2FED3D5F-A206-5423-A055-3C8D1E857C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2672542"/>
              </p:ext>
            </p:extLst>
          </p:nvPr>
        </p:nvGraphicFramePr>
        <p:xfrm>
          <a:off x="760959" y="2855550"/>
          <a:ext cx="5703197" cy="3381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D2423CA6-4850-8C89-3105-4BFA4FD4C39C}"/>
              </a:ext>
            </a:extLst>
          </p:cNvPr>
          <p:cNvSpPr txBox="1"/>
          <p:nvPr/>
        </p:nvSpPr>
        <p:spPr>
          <a:xfrm>
            <a:off x="7062067" y="2855550"/>
            <a:ext cx="25766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b="1" dirty="0">
                <a:solidFill>
                  <a:srgbClr val="323554"/>
                </a:solidFill>
              </a:rPr>
              <a:t>Gaps identified: 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16FB971-0835-6875-FE55-810E08D35493}"/>
              </a:ext>
            </a:extLst>
          </p:cNvPr>
          <p:cNvSpPr/>
          <p:nvPr/>
        </p:nvSpPr>
        <p:spPr>
          <a:xfrm>
            <a:off x="6853287" y="2738547"/>
            <a:ext cx="4905483" cy="32721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59" name="Graphic 8" descr="Medical outline">
            <a:extLst>
              <a:ext uri="{FF2B5EF4-FFF2-40B4-BE49-F238E27FC236}">
                <a16:creationId xmlns:a16="http://schemas.microsoft.com/office/drawing/2014/main" id="{99011A6F-5038-D01E-8F81-39382C820BB2}"/>
              </a:ext>
            </a:extLst>
          </p:cNvPr>
          <p:cNvGrpSpPr/>
          <p:nvPr/>
        </p:nvGrpSpPr>
        <p:grpSpPr>
          <a:xfrm>
            <a:off x="7431193" y="3989143"/>
            <a:ext cx="575700" cy="575700"/>
            <a:chOff x="7431193" y="3989143"/>
            <a:chExt cx="575700" cy="575700"/>
          </a:xfrm>
          <a:solidFill>
            <a:srgbClr val="000000"/>
          </a:solidFill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98FD4E3-3F75-BF60-9B67-09A14966D3EE}"/>
                </a:ext>
              </a:extLst>
            </p:cNvPr>
            <p:cNvSpPr/>
            <p:nvPr/>
          </p:nvSpPr>
          <p:spPr>
            <a:xfrm>
              <a:off x="7431193" y="3989143"/>
              <a:ext cx="575700" cy="575700"/>
            </a:xfrm>
            <a:custGeom>
              <a:avLst/>
              <a:gdLst>
                <a:gd name="connsiteX0" fmla="*/ 287850 w 575700"/>
                <a:gd name="connsiteY0" fmla="*/ 15150 h 575700"/>
                <a:gd name="connsiteX1" fmla="*/ 560550 w 575700"/>
                <a:gd name="connsiteY1" fmla="*/ 287850 h 575700"/>
                <a:gd name="connsiteX2" fmla="*/ 287850 w 575700"/>
                <a:gd name="connsiteY2" fmla="*/ 560550 h 575700"/>
                <a:gd name="connsiteX3" fmla="*/ 15150 w 575700"/>
                <a:gd name="connsiteY3" fmla="*/ 287850 h 575700"/>
                <a:gd name="connsiteX4" fmla="*/ 287850 w 575700"/>
                <a:gd name="connsiteY4" fmla="*/ 15150 h 575700"/>
                <a:gd name="connsiteX5" fmla="*/ 287850 w 575700"/>
                <a:gd name="connsiteY5" fmla="*/ 0 h 575700"/>
                <a:gd name="connsiteX6" fmla="*/ 0 w 575700"/>
                <a:gd name="connsiteY6" fmla="*/ 287850 h 575700"/>
                <a:gd name="connsiteX7" fmla="*/ 287850 w 575700"/>
                <a:gd name="connsiteY7" fmla="*/ 575700 h 575700"/>
                <a:gd name="connsiteX8" fmla="*/ 575700 w 575700"/>
                <a:gd name="connsiteY8" fmla="*/ 287850 h 575700"/>
                <a:gd name="connsiteX9" fmla="*/ 288108 w 575700"/>
                <a:gd name="connsiteY9" fmla="*/ 0 h 575700"/>
                <a:gd name="connsiteX10" fmla="*/ 287850 w 575700"/>
                <a:gd name="connsiteY10" fmla="*/ 0 h 575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700" h="575700">
                  <a:moveTo>
                    <a:pt x="287850" y="15150"/>
                  </a:moveTo>
                  <a:cubicBezTo>
                    <a:pt x="438458" y="15150"/>
                    <a:pt x="560550" y="137242"/>
                    <a:pt x="560550" y="287850"/>
                  </a:cubicBezTo>
                  <a:cubicBezTo>
                    <a:pt x="560550" y="438458"/>
                    <a:pt x="438458" y="560550"/>
                    <a:pt x="287850" y="560550"/>
                  </a:cubicBezTo>
                  <a:cubicBezTo>
                    <a:pt x="137242" y="560550"/>
                    <a:pt x="15150" y="438458"/>
                    <a:pt x="15150" y="287850"/>
                  </a:cubicBezTo>
                  <a:cubicBezTo>
                    <a:pt x="15321" y="137313"/>
                    <a:pt x="137313" y="15321"/>
                    <a:pt x="287850" y="15150"/>
                  </a:cubicBezTo>
                  <a:moveTo>
                    <a:pt x="287850" y="0"/>
                  </a:moveTo>
                  <a:cubicBezTo>
                    <a:pt x="128875" y="0"/>
                    <a:pt x="0" y="128875"/>
                    <a:pt x="0" y="287850"/>
                  </a:cubicBezTo>
                  <a:cubicBezTo>
                    <a:pt x="0" y="446825"/>
                    <a:pt x="128875" y="575700"/>
                    <a:pt x="287850" y="575700"/>
                  </a:cubicBezTo>
                  <a:cubicBezTo>
                    <a:pt x="446825" y="575700"/>
                    <a:pt x="575700" y="446825"/>
                    <a:pt x="575700" y="287850"/>
                  </a:cubicBezTo>
                  <a:cubicBezTo>
                    <a:pt x="575771" y="128946"/>
                    <a:pt x="447011" y="71"/>
                    <a:pt x="288108" y="0"/>
                  </a:cubicBezTo>
                  <a:cubicBezTo>
                    <a:pt x="288022" y="0"/>
                    <a:pt x="287936" y="0"/>
                    <a:pt x="287850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75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 dirty="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27633830-A7AD-C58E-E345-989BC3963DDB}"/>
                </a:ext>
              </a:extLst>
            </p:cNvPr>
            <p:cNvSpPr/>
            <p:nvPr/>
          </p:nvSpPr>
          <p:spPr>
            <a:xfrm>
              <a:off x="7537243" y="4095193"/>
              <a:ext cx="363600" cy="363600"/>
            </a:xfrm>
            <a:custGeom>
              <a:avLst/>
              <a:gdLst>
                <a:gd name="connsiteX0" fmla="*/ 227250 w 363600"/>
                <a:gd name="connsiteY0" fmla="*/ 15150 h 363600"/>
                <a:gd name="connsiteX1" fmla="*/ 227250 w 363600"/>
                <a:gd name="connsiteY1" fmla="*/ 136350 h 363600"/>
                <a:gd name="connsiteX2" fmla="*/ 348450 w 363600"/>
                <a:gd name="connsiteY2" fmla="*/ 136350 h 363600"/>
                <a:gd name="connsiteX3" fmla="*/ 348450 w 363600"/>
                <a:gd name="connsiteY3" fmla="*/ 227250 h 363600"/>
                <a:gd name="connsiteX4" fmla="*/ 227250 w 363600"/>
                <a:gd name="connsiteY4" fmla="*/ 227250 h 363600"/>
                <a:gd name="connsiteX5" fmla="*/ 227250 w 363600"/>
                <a:gd name="connsiteY5" fmla="*/ 348450 h 363600"/>
                <a:gd name="connsiteX6" fmla="*/ 136350 w 363600"/>
                <a:gd name="connsiteY6" fmla="*/ 348450 h 363600"/>
                <a:gd name="connsiteX7" fmla="*/ 136350 w 363600"/>
                <a:gd name="connsiteY7" fmla="*/ 227250 h 363600"/>
                <a:gd name="connsiteX8" fmla="*/ 15150 w 363600"/>
                <a:gd name="connsiteY8" fmla="*/ 227250 h 363600"/>
                <a:gd name="connsiteX9" fmla="*/ 15150 w 363600"/>
                <a:gd name="connsiteY9" fmla="*/ 136350 h 363600"/>
                <a:gd name="connsiteX10" fmla="*/ 136350 w 363600"/>
                <a:gd name="connsiteY10" fmla="*/ 136350 h 363600"/>
                <a:gd name="connsiteX11" fmla="*/ 136350 w 363600"/>
                <a:gd name="connsiteY11" fmla="*/ 15150 h 363600"/>
                <a:gd name="connsiteX12" fmla="*/ 121200 w 363600"/>
                <a:gd name="connsiteY12" fmla="*/ 0 h 363600"/>
                <a:gd name="connsiteX13" fmla="*/ 121200 w 363600"/>
                <a:gd name="connsiteY13" fmla="*/ 121200 h 363600"/>
                <a:gd name="connsiteX14" fmla="*/ 0 w 363600"/>
                <a:gd name="connsiteY14" fmla="*/ 121200 h 363600"/>
                <a:gd name="connsiteX15" fmla="*/ 0 w 363600"/>
                <a:gd name="connsiteY15" fmla="*/ 242400 h 363600"/>
                <a:gd name="connsiteX16" fmla="*/ 121200 w 363600"/>
                <a:gd name="connsiteY16" fmla="*/ 242400 h 363600"/>
                <a:gd name="connsiteX17" fmla="*/ 121200 w 363600"/>
                <a:gd name="connsiteY17" fmla="*/ 363600 h 363600"/>
                <a:gd name="connsiteX18" fmla="*/ 242400 w 363600"/>
                <a:gd name="connsiteY18" fmla="*/ 363600 h 363600"/>
                <a:gd name="connsiteX19" fmla="*/ 242400 w 363600"/>
                <a:gd name="connsiteY19" fmla="*/ 242400 h 363600"/>
                <a:gd name="connsiteX20" fmla="*/ 363600 w 363600"/>
                <a:gd name="connsiteY20" fmla="*/ 242400 h 363600"/>
                <a:gd name="connsiteX21" fmla="*/ 363600 w 363600"/>
                <a:gd name="connsiteY21" fmla="*/ 121200 h 363600"/>
                <a:gd name="connsiteX22" fmla="*/ 242400 w 363600"/>
                <a:gd name="connsiteY22" fmla="*/ 121200 h 363600"/>
                <a:gd name="connsiteX23" fmla="*/ 242400 w 363600"/>
                <a:gd name="connsiteY23" fmla="*/ 0 h 36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3600" h="363600">
                  <a:moveTo>
                    <a:pt x="227250" y="15150"/>
                  </a:moveTo>
                  <a:lnTo>
                    <a:pt x="227250" y="136350"/>
                  </a:lnTo>
                  <a:lnTo>
                    <a:pt x="348450" y="136350"/>
                  </a:lnTo>
                  <a:lnTo>
                    <a:pt x="348450" y="227250"/>
                  </a:lnTo>
                  <a:lnTo>
                    <a:pt x="227250" y="227250"/>
                  </a:lnTo>
                  <a:lnTo>
                    <a:pt x="227250" y="348450"/>
                  </a:lnTo>
                  <a:lnTo>
                    <a:pt x="136350" y="348450"/>
                  </a:lnTo>
                  <a:lnTo>
                    <a:pt x="136350" y="227250"/>
                  </a:lnTo>
                  <a:lnTo>
                    <a:pt x="15150" y="227250"/>
                  </a:lnTo>
                  <a:lnTo>
                    <a:pt x="15150" y="136350"/>
                  </a:lnTo>
                  <a:lnTo>
                    <a:pt x="136350" y="136350"/>
                  </a:lnTo>
                  <a:lnTo>
                    <a:pt x="136350" y="15150"/>
                  </a:lnTo>
                  <a:close/>
                  <a:moveTo>
                    <a:pt x="121200" y="0"/>
                  </a:moveTo>
                  <a:lnTo>
                    <a:pt x="121200" y="121200"/>
                  </a:lnTo>
                  <a:lnTo>
                    <a:pt x="0" y="121200"/>
                  </a:lnTo>
                  <a:lnTo>
                    <a:pt x="0" y="242400"/>
                  </a:lnTo>
                  <a:lnTo>
                    <a:pt x="121200" y="242400"/>
                  </a:lnTo>
                  <a:lnTo>
                    <a:pt x="121200" y="363600"/>
                  </a:lnTo>
                  <a:lnTo>
                    <a:pt x="242400" y="363600"/>
                  </a:lnTo>
                  <a:lnTo>
                    <a:pt x="242400" y="242400"/>
                  </a:lnTo>
                  <a:lnTo>
                    <a:pt x="363600" y="242400"/>
                  </a:lnTo>
                  <a:lnTo>
                    <a:pt x="363600" y="121200"/>
                  </a:lnTo>
                  <a:lnTo>
                    <a:pt x="242400" y="121200"/>
                  </a:lnTo>
                  <a:lnTo>
                    <a:pt x="242400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75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</p:grpSp>
      <p:pic>
        <p:nvPicPr>
          <p:cNvPr id="19" name="Graphic 18" descr="Sports Field outline">
            <a:extLst>
              <a:ext uri="{FF2B5EF4-FFF2-40B4-BE49-F238E27FC236}">
                <a16:creationId xmlns:a16="http://schemas.microsoft.com/office/drawing/2014/main" id="{80AB964E-004D-DCED-E737-228378F3EC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55443" y="3216231"/>
            <a:ext cx="727200" cy="727200"/>
          </a:xfrm>
          <a:prstGeom prst="rect">
            <a:avLst/>
          </a:prstGeom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id="{7C11381D-475D-1572-4A21-680BBDB66925}"/>
              </a:ext>
            </a:extLst>
          </p:cNvPr>
          <p:cNvGrpSpPr/>
          <p:nvPr/>
        </p:nvGrpSpPr>
        <p:grpSpPr>
          <a:xfrm>
            <a:off x="7346597" y="4610555"/>
            <a:ext cx="712865" cy="587786"/>
            <a:chOff x="7346597" y="4617980"/>
            <a:chExt cx="712865" cy="587786"/>
          </a:xfrm>
        </p:grpSpPr>
        <p:grpSp>
          <p:nvGrpSpPr>
            <p:cNvPr id="20" name="Graphic 5" descr="Route (Two Pins With A Path) outline">
              <a:extLst>
                <a:ext uri="{FF2B5EF4-FFF2-40B4-BE49-F238E27FC236}">
                  <a16:creationId xmlns:a16="http://schemas.microsoft.com/office/drawing/2014/main" id="{DA950F27-6CA6-C102-B60E-5643D6587A4B}"/>
                </a:ext>
              </a:extLst>
            </p:cNvPr>
            <p:cNvGrpSpPr/>
            <p:nvPr/>
          </p:nvGrpSpPr>
          <p:grpSpPr>
            <a:xfrm>
              <a:off x="7662283" y="4617980"/>
              <a:ext cx="397179" cy="567076"/>
              <a:chOff x="10470958" y="4675643"/>
              <a:chExt cx="507054" cy="723950"/>
            </a:xfrm>
            <a:solidFill>
              <a:srgbClr val="000000"/>
            </a:solidFill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74432B90-9CEF-3CD4-97F4-66EC976A0FE9}"/>
                  </a:ext>
                </a:extLst>
              </p:cNvPr>
              <p:cNvSpPr/>
              <p:nvPr/>
            </p:nvSpPr>
            <p:spPr>
              <a:xfrm>
                <a:off x="10781602" y="4675643"/>
                <a:ext cx="196410" cy="318972"/>
              </a:xfrm>
              <a:custGeom>
                <a:avLst/>
                <a:gdLst>
                  <a:gd name="connsiteX0" fmla="*/ 179354 w 196410"/>
                  <a:gd name="connsiteY0" fmla="*/ 43164 h 318972"/>
                  <a:gd name="connsiteX1" fmla="*/ 43485 w 196410"/>
                  <a:gd name="connsiteY1" fmla="*/ 16736 h 318972"/>
                  <a:gd name="connsiteX2" fmla="*/ 17057 w 196410"/>
                  <a:gd name="connsiteY2" fmla="*/ 43164 h 318972"/>
                  <a:gd name="connsiteX3" fmla="*/ 6738 w 196410"/>
                  <a:gd name="connsiteY3" fmla="*/ 134629 h 318972"/>
                  <a:gd name="connsiteX4" fmla="*/ 51299 w 196410"/>
                  <a:gd name="connsiteY4" fmla="*/ 233133 h 318972"/>
                  <a:gd name="connsiteX5" fmla="*/ 89763 w 196410"/>
                  <a:gd name="connsiteY5" fmla="*/ 313810 h 318972"/>
                  <a:gd name="connsiteX6" fmla="*/ 102532 w 196410"/>
                  <a:gd name="connsiteY6" fmla="*/ 317927 h 318972"/>
                  <a:gd name="connsiteX7" fmla="*/ 106648 w 196410"/>
                  <a:gd name="connsiteY7" fmla="*/ 313810 h 318972"/>
                  <a:gd name="connsiteX8" fmla="*/ 145111 w 196410"/>
                  <a:gd name="connsiteY8" fmla="*/ 233133 h 318972"/>
                  <a:gd name="connsiteX9" fmla="*/ 189672 w 196410"/>
                  <a:gd name="connsiteY9" fmla="*/ 134629 h 318972"/>
                  <a:gd name="connsiteX10" fmla="*/ 179354 w 196410"/>
                  <a:gd name="connsiteY10" fmla="*/ 43164 h 318972"/>
                  <a:gd name="connsiteX11" fmla="*/ 172077 w 196410"/>
                  <a:gd name="connsiteY11" fmla="*/ 127304 h 318972"/>
                  <a:gd name="connsiteX12" fmla="*/ 127919 w 196410"/>
                  <a:gd name="connsiteY12" fmla="*/ 224935 h 318972"/>
                  <a:gd name="connsiteX13" fmla="*/ 98296 w 196410"/>
                  <a:gd name="connsiteY13" fmla="*/ 287074 h 318972"/>
                  <a:gd name="connsiteX14" fmla="*/ 98124 w 196410"/>
                  <a:gd name="connsiteY14" fmla="*/ 287074 h 318972"/>
                  <a:gd name="connsiteX15" fmla="*/ 68654 w 196410"/>
                  <a:gd name="connsiteY15" fmla="*/ 225283 h 318972"/>
                  <a:gd name="connsiteX16" fmla="*/ 24332 w 196410"/>
                  <a:gd name="connsiteY16" fmla="*/ 127304 h 318972"/>
                  <a:gd name="connsiteX17" fmla="*/ 32865 w 196410"/>
                  <a:gd name="connsiteY17" fmla="*/ 53792 h 318972"/>
                  <a:gd name="connsiteX18" fmla="*/ 142297 w 196410"/>
                  <a:gd name="connsiteY18" fmla="*/ 32544 h 318972"/>
                  <a:gd name="connsiteX19" fmla="*/ 163630 w 196410"/>
                  <a:gd name="connsiteY19" fmla="*/ 53919 h 318972"/>
                  <a:gd name="connsiteX20" fmla="*/ 172077 w 196410"/>
                  <a:gd name="connsiteY20" fmla="*/ 127304 h 318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96410" h="318972">
                    <a:moveTo>
                      <a:pt x="179354" y="43164"/>
                    </a:moveTo>
                    <a:cubicBezTo>
                      <a:pt x="149133" y="-1653"/>
                      <a:pt x="88302" y="-13485"/>
                      <a:pt x="43485" y="16736"/>
                    </a:cubicBezTo>
                    <a:cubicBezTo>
                      <a:pt x="33060" y="23766"/>
                      <a:pt x="24088" y="32739"/>
                      <a:pt x="17057" y="43164"/>
                    </a:cubicBezTo>
                    <a:cubicBezTo>
                      <a:pt x="-1204" y="70104"/>
                      <a:pt x="-5062" y="104298"/>
                      <a:pt x="6738" y="134629"/>
                    </a:cubicBezTo>
                    <a:lnTo>
                      <a:pt x="51299" y="233133"/>
                    </a:lnTo>
                    <a:lnTo>
                      <a:pt x="89763" y="313810"/>
                    </a:lnTo>
                    <a:cubicBezTo>
                      <a:pt x="92152" y="318472"/>
                      <a:pt x="97869" y="320316"/>
                      <a:pt x="102532" y="317927"/>
                    </a:cubicBezTo>
                    <a:cubicBezTo>
                      <a:pt x="104302" y="317020"/>
                      <a:pt x="105742" y="315580"/>
                      <a:pt x="106648" y="313810"/>
                    </a:cubicBezTo>
                    <a:lnTo>
                      <a:pt x="145111" y="233133"/>
                    </a:lnTo>
                    <a:lnTo>
                      <a:pt x="189672" y="134629"/>
                    </a:lnTo>
                    <a:cubicBezTo>
                      <a:pt x="201473" y="104298"/>
                      <a:pt x="197615" y="70104"/>
                      <a:pt x="179354" y="43164"/>
                    </a:cubicBezTo>
                    <a:close/>
                    <a:moveTo>
                      <a:pt x="172077" y="127304"/>
                    </a:moveTo>
                    <a:lnTo>
                      <a:pt x="127919" y="224935"/>
                    </a:lnTo>
                    <a:lnTo>
                      <a:pt x="98296" y="287074"/>
                    </a:lnTo>
                    <a:cubicBezTo>
                      <a:pt x="98248" y="287169"/>
                      <a:pt x="98171" y="287169"/>
                      <a:pt x="98124" y="287074"/>
                    </a:cubicBezTo>
                    <a:lnTo>
                      <a:pt x="68654" y="225283"/>
                    </a:lnTo>
                    <a:lnTo>
                      <a:pt x="24332" y="127304"/>
                    </a:lnTo>
                    <a:cubicBezTo>
                      <a:pt x="14987" y="102879"/>
                      <a:pt x="18173" y="75427"/>
                      <a:pt x="32865" y="53792"/>
                    </a:cubicBezTo>
                    <a:cubicBezTo>
                      <a:pt x="57217" y="17706"/>
                      <a:pt x="106211" y="8193"/>
                      <a:pt x="142297" y="32544"/>
                    </a:cubicBezTo>
                    <a:cubicBezTo>
                      <a:pt x="150719" y="38228"/>
                      <a:pt x="157963" y="45486"/>
                      <a:pt x="163630" y="53919"/>
                    </a:cubicBezTo>
                    <a:cubicBezTo>
                      <a:pt x="178260" y="75534"/>
                      <a:pt x="181414" y="102930"/>
                      <a:pt x="172077" y="127304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7C9E1A37-94B8-FB4C-2F98-2DAD46C20A71}"/>
                  </a:ext>
                </a:extLst>
              </p:cNvPr>
              <p:cNvSpPr/>
              <p:nvPr/>
            </p:nvSpPr>
            <p:spPr>
              <a:xfrm>
                <a:off x="10585188" y="5379838"/>
                <a:ext cx="28942" cy="19548"/>
              </a:xfrm>
              <a:custGeom>
                <a:avLst/>
                <a:gdLst>
                  <a:gd name="connsiteX0" fmla="*/ 224 w 28942"/>
                  <a:gd name="connsiteY0" fmla="*/ 19548 h 19548"/>
                  <a:gd name="connsiteX1" fmla="*/ 28943 w 28942"/>
                  <a:gd name="connsiteY1" fmla="*/ 19045 h 19548"/>
                  <a:gd name="connsiteX2" fmla="*/ 28486 w 28942"/>
                  <a:gd name="connsiteY2" fmla="*/ 0 h 19548"/>
                  <a:gd name="connsiteX3" fmla="*/ 0 w 28942"/>
                  <a:gd name="connsiteY3" fmla="*/ 498 h 19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942" h="19548">
                    <a:moveTo>
                      <a:pt x="224" y="19548"/>
                    </a:moveTo>
                    <a:cubicBezTo>
                      <a:pt x="9654" y="19439"/>
                      <a:pt x="19251" y="19276"/>
                      <a:pt x="28943" y="19045"/>
                    </a:cubicBezTo>
                    <a:lnTo>
                      <a:pt x="28486" y="0"/>
                    </a:lnTo>
                    <a:cubicBezTo>
                      <a:pt x="18878" y="231"/>
                      <a:pt x="9357" y="389"/>
                      <a:pt x="0" y="498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9883544F-50D0-C067-9247-CFC1A01F5369}"/>
                  </a:ext>
                </a:extLst>
              </p:cNvPr>
              <p:cNvSpPr/>
              <p:nvPr/>
            </p:nvSpPr>
            <p:spPr>
              <a:xfrm>
                <a:off x="10626819" y="5014926"/>
                <a:ext cx="34392" cy="31051"/>
              </a:xfrm>
              <a:custGeom>
                <a:avLst/>
                <a:gdLst>
                  <a:gd name="connsiteX0" fmla="*/ 34393 w 34392"/>
                  <a:gd name="connsiteY0" fmla="*/ 17027 h 31051"/>
                  <a:gd name="connsiteX1" fmla="*/ 25854 w 34392"/>
                  <a:gd name="connsiteY1" fmla="*/ 0 h 31051"/>
                  <a:gd name="connsiteX2" fmla="*/ 0 w 34392"/>
                  <a:gd name="connsiteY2" fmla="*/ 15996 h 31051"/>
                  <a:gd name="connsiteX3" fmla="*/ 11674 w 34392"/>
                  <a:gd name="connsiteY3" fmla="*/ 31051 h 31051"/>
                  <a:gd name="connsiteX4" fmla="*/ 34393 w 34392"/>
                  <a:gd name="connsiteY4" fmla="*/ 17027 h 31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392" h="31051">
                    <a:moveTo>
                      <a:pt x="34393" y="17027"/>
                    </a:moveTo>
                    <a:lnTo>
                      <a:pt x="25854" y="0"/>
                    </a:lnTo>
                    <a:cubicBezTo>
                      <a:pt x="16740" y="4485"/>
                      <a:pt x="8082" y="9842"/>
                      <a:pt x="0" y="15996"/>
                    </a:cubicBezTo>
                    <a:lnTo>
                      <a:pt x="11674" y="31051"/>
                    </a:lnTo>
                    <a:cubicBezTo>
                      <a:pt x="18779" y="25657"/>
                      <a:pt x="26387" y="20961"/>
                      <a:pt x="34393" y="17027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EC027613-D2D4-981F-CCF6-34EB7250AE08}"/>
                  </a:ext>
                </a:extLst>
              </p:cNvPr>
              <p:cNvSpPr/>
              <p:nvPr/>
            </p:nvSpPr>
            <p:spPr>
              <a:xfrm>
                <a:off x="10594904" y="5054026"/>
                <a:ext cx="26342" cy="32341"/>
              </a:xfrm>
              <a:custGeom>
                <a:avLst/>
                <a:gdLst>
                  <a:gd name="connsiteX0" fmla="*/ 26342 w 26342"/>
                  <a:gd name="connsiteY0" fmla="*/ 10203 h 32341"/>
                  <a:gd name="connsiteX1" fmla="*/ 10259 w 26342"/>
                  <a:gd name="connsiteY1" fmla="*/ 0 h 32341"/>
                  <a:gd name="connsiteX2" fmla="*/ 0 w 26342"/>
                  <a:gd name="connsiteY2" fmla="*/ 31198 h 32341"/>
                  <a:gd name="connsiteX3" fmla="*/ 19013 w 26342"/>
                  <a:gd name="connsiteY3" fmla="*/ 32341 h 32341"/>
                  <a:gd name="connsiteX4" fmla="*/ 26342 w 26342"/>
                  <a:gd name="connsiteY4" fmla="*/ 10203 h 32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342" h="32341">
                    <a:moveTo>
                      <a:pt x="26342" y="10203"/>
                    </a:moveTo>
                    <a:lnTo>
                      <a:pt x="10259" y="0"/>
                    </a:lnTo>
                    <a:cubicBezTo>
                      <a:pt x="4223" y="9349"/>
                      <a:pt x="691" y="20092"/>
                      <a:pt x="0" y="31198"/>
                    </a:cubicBezTo>
                    <a:lnTo>
                      <a:pt x="19013" y="32341"/>
                    </a:lnTo>
                    <a:cubicBezTo>
                      <a:pt x="19492" y="24451"/>
                      <a:pt x="22018" y="16821"/>
                      <a:pt x="26342" y="10203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A8549402-37E3-CB38-9701-3434628D90A3}"/>
                  </a:ext>
                </a:extLst>
              </p:cNvPr>
              <p:cNvSpPr/>
              <p:nvPr/>
            </p:nvSpPr>
            <p:spPr>
              <a:xfrm>
                <a:off x="10528073" y="5380505"/>
                <a:ext cx="28641" cy="19088"/>
              </a:xfrm>
              <a:custGeom>
                <a:avLst/>
                <a:gdLst>
                  <a:gd name="connsiteX0" fmla="*/ 28604 w 28641"/>
                  <a:gd name="connsiteY0" fmla="*/ 29 h 19088"/>
                  <a:gd name="connsiteX1" fmla="*/ 18945 w 28641"/>
                  <a:gd name="connsiteY1" fmla="*/ 38 h 19088"/>
                  <a:gd name="connsiteX2" fmla="*/ 76 w 28641"/>
                  <a:gd name="connsiteY2" fmla="*/ 0 h 19088"/>
                  <a:gd name="connsiteX3" fmla="*/ 0 w 28641"/>
                  <a:gd name="connsiteY3" fmla="*/ 19050 h 19088"/>
                  <a:gd name="connsiteX4" fmla="*/ 18945 w 28641"/>
                  <a:gd name="connsiteY4" fmla="*/ 19088 h 19088"/>
                  <a:gd name="connsiteX5" fmla="*/ 28642 w 28641"/>
                  <a:gd name="connsiteY5" fmla="*/ 19079 h 19088"/>
                  <a:gd name="connsiteX6" fmla="*/ 28604 w 28641"/>
                  <a:gd name="connsiteY6" fmla="*/ 29 h 19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641" h="19088">
                    <a:moveTo>
                      <a:pt x="28604" y="29"/>
                    </a:moveTo>
                    <a:lnTo>
                      <a:pt x="18945" y="38"/>
                    </a:lnTo>
                    <a:lnTo>
                      <a:pt x="76" y="0"/>
                    </a:lnTo>
                    <a:lnTo>
                      <a:pt x="0" y="19050"/>
                    </a:lnTo>
                    <a:lnTo>
                      <a:pt x="18945" y="19088"/>
                    </a:lnTo>
                    <a:lnTo>
                      <a:pt x="28642" y="19079"/>
                    </a:lnTo>
                    <a:lnTo>
                      <a:pt x="28604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C00D122C-EC7F-FCCE-5299-EB56EEB22F39}"/>
                  </a:ext>
                </a:extLst>
              </p:cNvPr>
              <p:cNvSpPr/>
              <p:nvPr/>
            </p:nvSpPr>
            <p:spPr>
              <a:xfrm>
                <a:off x="10703252" y="5159110"/>
                <a:ext cx="32532" cy="25589"/>
              </a:xfrm>
              <a:custGeom>
                <a:avLst/>
                <a:gdLst>
                  <a:gd name="connsiteX0" fmla="*/ 32533 w 32532"/>
                  <a:gd name="connsiteY0" fmla="*/ 7111 h 25589"/>
                  <a:gd name="connsiteX1" fmla="*/ 4976 w 32532"/>
                  <a:gd name="connsiteY1" fmla="*/ 0 h 25589"/>
                  <a:gd name="connsiteX2" fmla="*/ 0 w 32532"/>
                  <a:gd name="connsiteY2" fmla="*/ 18390 h 25589"/>
                  <a:gd name="connsiteX3" fmla="*/ 27891 w 32532"/>
                  <a:gd name="connsiteY3" fmla="*/ 25590 h 25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532" h="25589">
                    <a:moveTo>
                      <a:pt x="32533" y="7111"/>
                    </a:moveTo>
                    <a:cubicBezTo>
                      <a:pt x="23198" y="4767"/>
                      <a:pt x="13959" y="2433"/>
                      <a:pt x="4976" y="0"/>
                    </a:cubicBezTo>
                    <a:lnTo>
                      <a:pt x="0" y="18390"/>
                    </a:lnTo>
                    <a:cubicBezTo>
                      <a:pt x="9097" y="20850"/>
                      <a:pt x="18445" y="23217"/>
                      <a:pt x="27891" y="2559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2888BB11-DFC9-380F-C8CF-4718894BE252}"/>
                  </a:ext>
                </a:extLst>
              </p:cNvPr>
              <p:cNvSpPr/>
              <p:nvPr/>
            </p:nvSpPr>
            <p:spPr>
              <a:xfrm>
                <a:off x="10470958" y="5380257"/>
                <a:ext cx="28630" cy="19156"/>
              </a:xfrm>
              <a:custGeom>
                <a:avLst/>
                <a:gdLst>
                  <a:gd name="connsiteX0" fmla="*/ 0 w 28630"/>
                  <a:gd name="connsiteY0" fmla="*/ 0 h 19156"/>
                  <a:gd name="connsiteX1" fmla="*/ 0 w 28630"/>
                  <a:gd name="connsiteY1" fmla="*/ 19050 h 19156"/>
                  <a:gd name="connsiteX2" fmla="*/ 28519 w 28630"/>
                  <a:gd name="connsiteY2" fmla="*/ 19157 h 19156"/>
                  <a:gd name="connsiteX3" fmla="*/ 28630 w 28630"/>
                  <a:gd name="connsiteY3" fmla="*/ 107 h 19156"/>
                  <a:gd name="connsiteX4" fmla="*/ 0 w 28630"/>
                  <a:gd name="connsiteY4" fmla="*/ 0 h 19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30" h="19156">
                    <a:moveTo>
                      <a:pt x="0" y="0"/>
                    </a:moveTo>
                    <a:lnTo>
                      <a:pt x="0" y="19050"/>
                    </a:lnTo>
                    <a:cubicBezTo>
                      <a:pt x="8730" y="19050"/>
                      <a:pt x="18288" y="19099"/>
                      <a:pt x="28519" y="19157"/>
                    </a:cubicBezTo>
                    <a:lnTo>
                      <a:pt x="28630" y="107"/>
                    </a:lnTo>
                    <a:cubicBezTo>
                      <a:pt x="18357" y="44"/>
                      <a:pt x="8767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F964FF61-58DE-0524-4A90-2EFE018E5322}"/>
                  </a:ext>
                </a:extLst>
              </p:cNvPr>
              <p:cNvSpPr/>
              <p:nvPr/>
            </p:nvSpPr>
            <p:spPr>
              <a:xfrm>
                <a:off x="10600839" y="5109313"/>
                <a:ext cx="32369" cy="33256"/>
              </a:xfrm>
              <a:custGeom>
                <a:avLst/>
                <a:gdLst>
                  <a:gd name="connsiteX0" fmla="*/ 20435 w 32369"/>
                  <a:gd name="connsiteY0" fmla="*/ 33257 h 33256"/>
                  <a:gd name="connsiteX1" fmla="*/ 32370 w 32369"/>
                  <a:gd name="connsiteY1" fmla="*/ 18411 h 33256"/>
                  <a:gd name="connsiteX2" fmla="*/ 17240 w 32369"/>
                  <a:gd name="connsiteY2" fmla="*/ 0 h 33256"/>
                  <a:gd name="connsiteX3" fmla="*/ 0 w 32369"/>
                  <a:gd name="connsiteY3" fmla="*/ 8111 h 33256"/>
                  <a:gd name="connsiteX4" fmla="*/ 20435 w 32369"/>
                  <a:gd name="connsiteY4" fmla="*/ 33257 h 33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369" h="33256">
                    <a:moveTo>
                      <a:pt x="20435" y="33257"/>
                    </a:moveTo>
                    <a:lnTo>
                      <a:pt x="32370" y="18411"/>
                    </a:lnTo>
                    <a:cubicBezTo>
                      <a:pt x="25974" y="13524"/>
                      <a:pt x="20795" y="7222"/>
                      <a:pt x="17240" y="0"/>
                    </a:cubicBezTo>
                    <a:lnTo>
                      <a:pt x="0" y="8111"/>
                    </a:lnTo>
                    <a:cubicBezTo>
                      <a:pt x="4804" y="17942"/>
                      <a:pt x="11795" y="26543"/>
                      <a:pt x="20435" y="33257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E55CF978-9A87-EA08-47DF-6831DD8453D0}"/>
                  </a:ext>
                </a:extLst>
              </p:cNvPr>
              <p:cNvSpPr/>
              <p:nvPr/>
            </p:nvSpPr>
            <p:spPr>
              <a:xfrm>
                <a:off x="10736500" y="4982563"/>
                <a:ext cx="31602" cy="23859"/>
              </a:xfrm>
              <a:custGeom>
                <a:avLst/>
                <a:gdLst>
                  <a:gd name="connsiteX0" fmla="*/ 0 w 31602"/>
                  <a:gd name="connsiteY0" fmla="*/ 5208 h 23859"/>
                  <a:gd name="connsiteX1" fmla="*/ 3879 w 31602"/>
                  <a:gd name="connsiteY1" fmla="*/ 23859 h 23859"/>
                  <a:gd name="connsiteX2" fmla="*/ 31603 w 31602"/>
                  <a:gd name="connsiteY2" fmla="*/ 18818 h 23859"/>
                  <a:gd name="connsiteX3" fmla="*/ 28635 w 31602"/>
                  <a:gd name="connsiteY3" fmla="*/ 0 h 23859"/>
                  <a:gd name="connsiteX4" fmla="*/ 0 w 31602"/>
                  <a:gd name="connsiteY4" fmla="*/ 5208 h 23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602" h="23859">
                    <a:moveTo>
                      <a:pt x="0" y="5208"/>
                    </a:moveTo>
                    <a:lnTo>
                      <a:pt x="3879" y="23859"/>
                    </a:lnTo>
                    <a:cubicBezTo>
                      <a:pt x="12753" y="22015"/>
                      <a:pt x="22083" y="20320"/>
                      <a:pt x="31603" y="18818"/>
                    </a:cubicBezTo>
                    <a:lnTo>
                      <a:pt x="28635" y="0"/>
                    </a:lnTo>
                    <a:cubicBezTo>
                      <a:pt x="18811" y="1550"/>
                      <a:pt x="9176" y="3302"/>
                      <a:pt x="0" y="5208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C97B40DD-85D8-4623-8765-19575C827494}"/>
                  </a:ext>
                </a:extLst>
              </p:cNvPr>
              <p:cNvSpPr/>
              <p:nvPr/>
            </p:nvSpPr>
            <p:spPr>
              <a:xfrm>
                <a:off x="10793952" y="4976068"/>
                <a:ext cx="29938" cy="21519"/>
              </a:xfrm>
              <a:custGeom>
                <a:avLst/>
                <a:gdLst>
                  <a:gd name="connsiteX0" fmla="*/ 0 w 29938"/>
                  <a:gd name="connsiteY0" fmla="*/ 2591 h 21519"/>
                  <a:gd name="connsiteX1" fmla="*/ 2149 w 29938"/>
                  <a:gd name="connsiteY1" fmla="*/ 21520 h 21519"/>
                  <a:gd name="connsiteX2" fmla="*/ 29938 w 29938"/>
                  <a:gd name="connsiteY2" fmla="*/ 19022 h 21519"/>
                  <a:gd name="connsiteX3" fmla="*/ 28910 w 29938"/>
                  <a:gd name="connsiteY3" fmla="*/ 0 h 21519"/>
                  <a:gd name="connsiteX4" fmla="*/ 0 w 29938"/>
                  <a:gd name="connsiteY4" fmla="*/ 2591 h 21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938" h="21519">
                    <a:moveTo>
                      <a:pt x="0" y="2591"/>
                    </a:moveTo>
                    <a:lnTo>
                      <a:pt x="2149" y="21520"/>
                    </a:lnTo>
                    <a:cubicBezTo>
                      <a:pt x="18650" y="19642"/>
                      <a:pt x="29486" y="19043"/>
                      <a:pt x="29938" y="19022"/>
                    </a:cubicBezTo>
                    <a:lnTo>
                      <a:pt x="28910" y="0"/>
                    </a:lnTo>
                    <a:cubicBezTo>
                      <a:pt x="27715" y="65"/>
                      <a:pt x="16767" y="684"/>
                      <a:pt x="0" y="259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8037E699-1C46-C236-6511-B530A80E4E86}"/>
                  </a:ext>
                </a:extLst>
              </p:cNvPr>
              <p:cNvSpPr/>
              <p:nvPr/>
            </p:nvSpPr>
            <p:spPr>
              <a:xfrm>
                <a:off x="10886365" y="5271827"/>
                <a:ext cx="21287" cy="31411"/>
              </a:xfrm>
              <a:custGeom>
                <a:avLst/>
                <a:gdLst>
                  <a:gd name="connsiteX0" fmla="*/ 21286 w 21287"/>
                  <a:gd name="connsiteY0" fmla="*/ 24721 h 31411"/>
                  <a:gd name="connsiteX1" fmla="*/ 18548 w 21287"/>
                  <a:gd name="connsiteY1" fmla="*/ 0 h 31411"/>
                  <a:gd name="connsiteX2" fmla="*/ 0 w 21287"/>
                  <a:gd name="connsiteY2" fmla="*/ 4343 h 31411"/>
                  <a:gd name="connsiteX3" fmla="*/ 2236 w 21287"/>
                  <a:gd name="connsiteY3" fmla="*/ 24698 h 31411"/>
                  <a:gd name="connsiteX4" fmla="*/ 1986 w 21287"/>
                  <a:gd name="connsiteY4" fmla="*/ 29305 h 31411"/>
                  <a:gd name="connsiteX5" fmla="*/ 20915 w 21287"/>
                  <a:gd name="connsiteY5" fmla="*/ 31412 h 31411"/>
                  <a:gd name="connsiteX6" fmla="*/ 21286 w 21287"/>
                  <a:gd name="connsiteY6" fmla="*/ 24721 h 31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287" h="31411">
                    <a:moveTo>
                      <a:pt x="21286" y="24721"/>
                    </a:moveTo>
                    <a:cubicBezTo>
                      <a:pt x="21324" y="16403"/>
                      <a:pt x="20405" y="8109"/>
                      <a:pt x="18548" y="0"/>
                    </a:cubicBezTo>
                    <a:lnTo>
                      <a:pt x="0" y="4343"/>
                    </a:lnTo>
                    <a:cubicBezTo>
                      <a:pt x="1521" y="11020"/>
                      <a:pt x="2272" y="17850"/>
                      <a:pt x="2236" y="24698"/>
                    </a:cubicBezTo>
                    <a:cubicBezTo>
                      <a:pt x="2236" y="26238"/>
                      <a:pt x="2153" y="27775"/>
                      <a:pt x="1986" y="29305"/>
                    </a:cubicBezTo>
                    <a:lnTo>
                      <a:pt x="20915" y="31412"/>
                    </a:lnTo>
                    <a:cubicBezTo>
                      <a:pt x="21161" y="29190"/>
                      <a:pt x="21285" y="26957"/>
                      <a:pt x="21286" y="2472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FF88FD36-ED64-7EB0-29F4-346CD850A065}"/>
                  </a:ext>
                </a:extLst>
              </p:cNvPr>
              <p:cNvSpPr/>
              <p:nvPr/>
            </p:nvSpPr>
            <p:spPr>
              <a:xfrm>
                <a:off x="10810025" y="5349934"/>
                <a:ext cx="33128" cy="26879"/>
              </a:xfrm>
              <a:custGeom>
                <a:avLst/>
                <a:gdLst>
                  <a:gd name="connsiteX0" fmla="*/ 0 w 33128"/>
                  <a:gd name="connsiteY0" fmla="*/ 8490 h 26879"/>
                  <a:gd name="connsiteX1" fmla="*/ 4977 w 33128"/>
                  <a:gd name="connsiteY1" fmla="*/ 26880 h 26879"/>
                  <a:gd name="connsiteX2" fmla="*/ 33129 w 33128"/>
                  <a:gd name="connsiteY2" fmla="*/ 17756 h 26879"/>
                  <a:gd name="connsiteX3" fmla="*/ 26227 w 33128"/>
                  <a:gd name="connsiteY3" fmla="*/ 0 h 26879"/>
                  <a:gd name="connsiteX4" fmla="*/ 0 w 33128"/>
                  <a:gd name="connsiteY4" fmla="*/ 8490 h 26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128" h="26879">
                    <a:moveTo>
                      <a:pt x="0" y="8490"/>
                    </a:moveTo>
                    <a:lnTo>
                      <a:pt x="4977" y="26880"/>
                    </a:lnTo>
                    <a:cubicBezTo>
                      <a:pt x="14515" y="24335"/>
                      <a:pt x="23912" y="21290"/>
                      <a:pt x="33129" y="17756"/>
                    </a:cubicBezTo>
                    <a:lnTo>
                      <a:pt x="26227" y="0"/>
                    </a:lnTo>
                    <a:cubicBezTo>
                      <a:pt x="17640" y="3290"/>
                      <a:pt x="8886" y="6124"/>
                      <a:pt x="0" y="849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8FB588D1-C18A-0821-74C8-1AB31EE9A12C}"/>
                  </a:ext>
                </a:extLst>
              </p:cNvPr>
              <p:cNvSpPr/>
              <p:nvPr/>
            </p:nvSpPr>
            <p:spPr>
              <a:xfrm>
                <a:off x="10860381" y="5322025"/>
                <a:ext cx="34027" cy="32437"/>
              </a:xfrm>
              <a:custGeom>
                <a:avLst/>
                <a:gdLst>
                  <a:gd name="connsiteX0" fmla="*/ 0 w 34027"/>
                  <a:gd name="connsiteY0" fmla="*/ 16215 h 32437"/>
                  <a:gd name="connsiteX1" fmla="*/ 9992 w 34027"/>
                  <a:gd name="connsiteY1" fmla="*/ 32437 h 32437"/>
                  <a:gd name="connsiteX2" fmla="*/ 34027 w 34027"/>
                  <a:gd name="connsiteY2" fmla="*/ 11856 h 32437"/>
                  <a:gd name="connsiteX3" fmla="*/ 19117 w 34027"/>
                  <a:gd name="connsiteY3" fmla="*/ 0 h 32437"/>
                  <a:gd name="connsiteX4" fmla="*/ 0 w 34027"/>
                  <a:gd name="connsiteY4" fmla="*/ 16215 h 32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027" h="32437">
                    <a:moveTo>
                      <a:pt x="0" y="16215"/>
                    </a:moveTo>
                    <a:lnTo>
                      <a:pt x="9992" y="32437"/>
                    </a:lnTo>
                    <a:cubicBezTo>
                      <a:pt x="19132" y="27017"/>
                      <a:pt x="27264" y="20053"/>
                      <a:pt x="34027" y="11856"/>
                    </a:cubicBezTo>
                    <a:lnTo>
                      <a:pt x="19117" y="0"/>
                    </a:lnTo>
                    <a:cubicBezTo>
                      <a:pt x="13725" y="6465"/>
                      <a:pt x="7258" y="11950"/>
                      <a:pt x="0" y="1621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5FA86D9A-2F15-BFE7-FF19-4A270D079357}"/>
                  </a:ext>
                </a:extLst>
              </p:cNvPr>
              <p:cNvSpPr/>
              <p:nvPr/>
            </p:nvSpPr>
            <p:spPr>
              <a:xfrm>
                <a:off x="10812453" y="5190540"/>
                <a:ext cx="33958" cy="29047"/>
              </a:xfrm>
              <a:custGeom>
                <a:avLst/>
                <a:gdLst>
                  <a:gd name="connsiteX0" fmla="*/ 6837 w 33958"/>
                  <a:gd name="connsiteY0" fmla="*/ 0 h 29047"/>
                  <a:gd name="connsiteX1" fmla="*/ 0 w 33958"/>
                  <a:gd name="connsiteY1" fmla="*/ 17780 h 29047"/>
                  <a:gd name="connsiteX2" fmla="*/ 24963 w 33958"/>
                  <a:gd name="connsiteY2" fmla="*/ 29047 h 29047"/>
                  <a:gd name="connsiteX3" fmla="*/ 33958 w 33958"/>
                  <a:gd name="connsiteY3" fmla="*/ 12253 h 29047"/>
                  <a:gd name="connsiteX4" fmla="*/ 6837 w 33958"/>
                  <a:gd name="connsiteY4" fmla="*/ 0 h 29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958" h="29047">
                    <a:moveTo>
                      <a:pt x="6837" y="0"/>
                    </a:moveTo>
                    <a:lnTo>
                      <a:pt x="0" y="17780"/>
                    </a:lnTo>
                    <a:cubicBezTo>
                      <a:pt x="8548" y="21012"/>
                      <a:pt x="16885" y="24775"/>
                      <a:pt x="24963" y="29047"/>
                    </a:cubicBezTo>
                    <a:lnTo>
                      <a:pt x="33958" y="12253"/>
                    </a:lnTo>
                    <a:cubicBezTo>
                      <a:pt x="25181" y="7609"/>
                      <a:pt x="16124" y="3517"/>
                      <a:pt x="683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4F788470-CBC2-3696-6A56-4CC3D223D6E1}"/>
                  </a:ext>
                </a:extLst>
              </p:cNvPr>
              <p:cNvSpPr/>
              <p:nvPr/>
            </p:nvSpPr>
            <p:spPr>
              <a:xfrm>
                <a:off x="10859575" y="5219611"/>
                <a:ext cx="33061" cy="33558"/>
              </a:xfrm>
              <a:custGeom>
                <a:avLst/>
                <a:gdLst>
                  <a:gd name="connsiteX0" fmla="*/ 12192 w 33061"/>
                  <a:gd name="connsiteY0" fmla="*/ 0 h 33558"/>
                  <a:gd name="connsiteX1" fmla="*/ 0 w 33061"/>
                  <a:gd name="connsiteY1" fmla="*/ 14637 h 33558"/>
                  <a:gd name="connsiteX2" fmla="*/ 17059 w 33061"/>
                  <a:gd name="connsiteY2" fmla="*/ 33558 h 33558"/>
                  <a:gd name="connsiteX3" fmla="*/ 33061 w 33061"/>
                  <a:gd name="connsiteY3" fmla="*/ 23220 h 33558"/>
                  <a:gd name="connsiteX4" fmla="*/ 12192 w 33061"/>
                  <a:gd name="connsiteY4" fmla="*/ 0 h 33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061" h="33558">
                    <a:moveTo>
                      <a:pt x="12192" y="0"/>
                    </a:moveTo>
                    <a:lnTo>
                      <a:pt x="0" y="14637"/>
                    </a:lnTo>
                    <a:cubicBezTo>
                      <a:pt x="6607" y="20049"/>
                      <a:pt x="12359" y="26428"/>
                      <a:pt x="17059" y="33558"/>
                    </a:cubicBezTo>
                    <a:lnTo>
                      <a:pt x="33061" y="23220"/>
                    </a:lnTo>
                    <a:cubicBezTo>
                      <a:pt x="27317" y="14471"/>
                      <a:pt x="20281" y="6643"/>
                      <a:pt x="1219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879BD68C-52B9-35FF-40ED-CC25D38CEAA6}"/>
                  </a:ext>
                </a:extLst>
              </p:cNvPr>
              <p:cNvSpPr/>
              <p:nvPr/>
            </p:nvSpPr>
            <p:spPr>
              <a:xfrm>
                <a:off x="10755085" y="5364716"/>
                <a:ext cx="31416" cy="23577"/>
              </a:xfrm>
              <a:custGeom>
                <a:avLst/>
                <a:gdLst>
                  <a:gd name="connsiteX0" fmla="*/ 0 w 31416"/>
                  <a:gd name="connsiteY0" fmla="*/ 4727 h 23577"/>
                  <a:gd name="connsiteX1" fmla="*/ 2762 w 31416"/>
                  <a:gd name="connsiteY1" fmla="*/ 23577 h 23577"/>
                  <a:gd name="connsiteX2" fmla="*/ 31416 w 31416"/>
                  <a:gd name="connsiteY2" fmla="*/ 18692 h 23577"/>
                  <a:gd name="connsiteX3" fmla="*/ 27733 w 31416"/>
                  <a:gd name="connsiteY3" fmla="*/ 0 h 23577"/>
                  <a:gd name="connsiteX4" fmla="*/ 0 w 31416"/>
                  <a:gd name="connsiteY4" fmla="*/ 4727 h 23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416" h="23577">
                    <a:moveTo>
                      <a:pt x="0" y="4727"/>
                    </a:moveTo>
                    <a:lnTo>
                      <a:pt x="2762" y="23577"/>
                    </a:lnTo>
                    <a:cubicBezTo>
                      <a:pt x="12785" y="22108"/>
                      <a:pt x="22427" y="20464"/>
                      <a:pt x="31416" y="18692"/>
                    </a:cubicBezTo>
                    <a:lnTo>
                      <a:pt x="27733" y="0"/>
                    </a:lnTo>
                    <a:cubicBezTo>
                      <a:pt x="19045" y="1714"/>
                      <a:pt x="9716" y="3304"/>
                      <a:pt x="0" y="4727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346AC58B-3F19-4D60-DDF5-A461FB60862F}"/>
                  </a:ext>
                </a:extLst>
              </p:cNvPr>
              <p:cNvSpPr/>
              <p:nvPr/>
            </p:nvSpPr>
            <p:spPr>
              <a:xfrm>
                <a:off x="10647618" y="5141201"/>
                <a:ext cx="33657" cy="28028"/>
              </a:xfrm>
              <a:custGeom>
                <a:avLst/>
                <a:gdLst>
                  <a:gd name="connsiteX0" fmla="*/ 0 w 33657"/>
                  <a:gd name="connsiteY0" fmla="*/ 17265 h 28028"/>
                  <a:gd name="connsiteX1" fmla="*/ 27686 w 33657"/>
                  <a:gd name="connsiteY1" fmla="*/ 28028 h 28028"/>
                  <a:gd name="connsiteX2" fmla="*/ 33658 w 33657"/>
                  <a:gd name="connsiteY2" fmla="*/ 9941 h 28028"/>
                  <a:gd name="connsiteX3" fmla="*/ 8035 w 33657"/>
                  <a:gd name="connsiteY3" fmla="*/ 0 h 28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657" h="28028">
                    <a:moveTo>
                      <a:pt x="0" y="17265"/>
                    </a:moveTo>
                    <a:cubicBezTo>
                      <a:pt x="9011" y="21390"/>
                      <a:pt x="18256" y="24984"/>
                      <a:pt x="27686" y="28028"/>
                    </a:cubicBezTo>
                    <a:lnTo>
                      <a:pt x="33658" y="9941"/>
                    </a:lnTo>
                    <a:cubicBezTo>
                      <a:pt x="24931" y="7128"/>
                      <a:pt x="16376" y="3808"/>
                      <a:pt x="803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30781B2A-113A-80EA-4EA7-051291DF404B}"/>
                  </a:ext>
                </a:extLst>
              </p:cNvPr>
              <p:cNvSpPr/>
              <p:nvPr/>
            </p:nvSpPr>
            <p:spPr>
              <a:xfrm>
                <a:off x="10642129" y="5377590"/>
                <a:ext cx="29491" cy="20393"/>
              </a:xfrm>
              <a:custGeom>
                <a:avLst/>
                <a:gdLst>
                  <a:gd name="connsiteX0" fmla="*/ 29491 w 29491"/>
                  <a:gd name="connsiteY0" fmla="*/ 19021 h 20393"/>
                  <a:gd name="connsiteX1" fmla="*/ 28393 w 29491"/>
                  <a:gd name="connsiteY1" fmla="*/ 0 h 20393"/>
                  <a:gd name="connsiteX2" fmla="*/ 0 w 29491"/>
                  <a:gd name="connsiteY2" fmla="*/ 1358 h 20393"/>
                  <a:gd name="connsiteX3" fmla="*/ 744 w 29491"/>
                  <a:gd name="connsiteY3" fmla="*/ 20394 h 20393"/>
                  <a:gd name="connsiteX4" fmla="*/ 29491 w 29491"/>
                  <a:gd name="connsiteY4" fmla="*/ 19021 h 20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491" h="20393">
                    <a:moveTo>
                      <a:pt x="29491" y="19021"/>
                    </a:moveTo>
                    <a:lnTo>
                      <a:pt x="28393" y="0"/>
                    </a:lnTo>
                    <a:cubicBezTo>
                      <a:pt x="18943" y="544"/>
                      <a:pt x="9459" y="991"/>
                      <a:pt x="0" y="1358"/>
                    </a:cubicBezTo>
                    <a:lnTo>
                      <a:pt x="744" y="20394"/>
                    </a:lnTo>
                    <a:cubicBezTo>
                      <a:pt x="10312" y="20026"/>
                      <a:pt x="19920" y="19575"/>
                      <a:pt x="29491" y="1902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DBF345EB-4916-1DFC-BF0E-0268F8D01064}"/>
                  </a:ext>
                </a:extLst>
              </p:cNvPr>
              <p:cNvSpPr/>
              <p:nvPr/>
            </p:nvSpPr>
            <p:spPr>
              <a:xfrm>
                <a:off x="10680044" y="4994533"/>
                <a:ext cx="33044" cy="26699"/>
              </a:xfrm>
              <a:custGeom>
                <a:avLst/>
                <a:gdLst>
                  <a:gd name="connsiteX0" fmla="*/ 0 w 33044"/>
                  <a:gd name="connsiteY0" fmla="*/ 8774 h 26699"/>
                  <a:gd name="connsiteX1" fmla="*/ 6455 w 33044"/>
                  <a:gd name="connsiteY1" fmla="*/ 26700 h 26699"/>
                  <a:gd name="connsiteX2" fmla="*/ 33044 w 33044"/>
                  <a:gd name="connsiteY2" fmla="*/ 18383 h 26699"/>
                  <a:gd name="connsiteX3" fmla="*/ 28049 w 33044"/>
                  <a:gd name="connsiteY3" fmla="*/ 0 h 26699"/>
                  <a:gd name="connsiteX4" fmla="*/ 0 w 33044"/>
                  <a:gd name="connsiteY4" fmla="*/ 8774 h 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044" h="26699">
                    <a:moveTo>
                      <a:pt x="0" y="8774"/>
                    </a:moveTo>
                    <a:lnTo>
                      <a:pt x="6455" y="26700"/>
                    </a:lnTo>
                    <a:cubicBezTo>
                      <a:pt x="14647" y="23747"/>
                      <a:pt x="23593" y="20948"/>
                      <a:pt x="33044" y="18383"/>
                    </a:cubicBezTo>
                    <a:lnTo>
                      <a:pt x="28049" y="0"/>
                    </a:lnTo>
                    <a:cubicBezTo>
                      <a:pt x="18110" y="2698"/>
                      <a:pt x="8673" y="5652"/>
                      <a:pt x="0" y="8774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45A0C439-FF65-A53C-CEE7-00F93401C3B9}"/>
                  </a:ext>
                </a:extLst>
              </p:cNvPr>
              <p:cNvSpPr/>
              <p:nvPr/>
            </p:nvSpPr>
            <p:spPr>
              <a:xfrm>
                <a:off x="10698852" y="5373004"/>
                <a:ext cx="30272" cy="21644"/>
              </a:xfrm>
              <a:custGeom>
                <a:avLst/>
                <a:gdLst>
                  <a:gd name="connsiteX0" fmla="*/ 1525 w 30272"/>
                  <a:gd name="connsiteY0" fmla="*/ 21645 h 21644"/>
                  <a:gd name="connsiteX1" fmla="*/ 30272 w 30272"/>
                  <a:gd name="connsiteY1" fmla="*/ 18939 h 21644"/>
                  <a:gd name="connsiteX2" fmla="*/ 28207 w 30272"/>
                  <a:gd name="connsiteY2" fmla="*/ 0 h 21644"/>
                  <a:gd name="connsiteX3" fmla="*/ 0 w 30272"/>
                  <a:gd name="connsiteY3" fmla="*/ 2656 h 21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272" h="21644">
                    <a:moveTo>
                      <a:pt x="1525" y="21645"/>
                    </a:moveTo>
                    <a:cubicBezTo>
                      <a:pt x="11227" y="20866"/>
                      <a:pt x="20831" y="19968"/>
                      <a:pt x="30272" y="18939"/>
                    </a:cubicBezTo>
                    <a:lnTo>
                      <a:pt x="28207" y="0"/>
                    </a:lnTo>
                    <a:cubicBezTo>
                      <a:pt x="18942" y="1012"/>
                      <a:pt x="9515" y="1891"/>
                      <a:pt x="0" y="2656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FCE9669F-D7DD-69F8-F552-B7221F04A824}"/>
                  </a:ext>
                </a:extLst>
              </p:cNvPr>
              <p:cNvSpPr/>
              <p:nvPr/>
            </p:nvSpPr>
            <p:spPr>
              <a:xfrm>
                <a:off x="10758796" y="5173300"/>
                <a:ext cx="32746" cy="26046"/>
              </a:xfrm>
              <a:custGeom>
                <a:avLst/>
                <a:gdLst>
                  <a:gd name="connsiteX0" fmla="*/ 4828 w 32746"/>
                  <a:gd name="connsiteY0" fmla="*/ 0 h 26046"/>
                  <a:gd name="connsiteX1" fmla="*/ 0 w 32746"/>
                  <a:gd name="connsiteY1" fmla="*/ 18426 h 26046"/>
                  <a:gd name="connsiteX2" fmla="*/ 27221 w 32746"/>
                  <a:gd name="connsiteY2" fmla="*/ 26046 h 26046"/>
                  <a:gd name="connsiteX3" fmla="*/ 32746 w 32746"/>
                  <a:gd name="connsiteY3" fmla="*/ 7814 h 26046"/>
                  <a:gd name="connsiteX4" fmla="*/ 4828 w 32746"/>
                  <a:gd name="connsiteY4" fmla="*/ 0 h 26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746" h="26046">
                    <a:moveTo>
                      <a:pt x="4828" y="0"/>
                    </a:moveTo>
                    <a:lnTo>
                      <a:pt x="0" y="18426"/>
                    </a:lnTo>
                    <a:cubicBezTo>
                      <a:pt x="9176" y="20831"/>
                      <a:pt x="18297" y="23338"/>
                      <a:pt x="27221" y="26046"/>
                    </a:cubicBezTo>
                    <a:lnTo>
                      <a:pt x="32746" y="7814"/>
                    </a:lnTo>
                    <a:cubicBezTo>
                      <a:pt x="23599" y="5037"/>
                      <a:pt x="14236" y="2465"/>
                      <a:pt x="482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52E67BAB-9FE1-3A30-9DA9-72F26D3959F8}"/>
                  </a:ext>
                </a:extLst>
              </p:cNvPr>
              <p:cNvSpPr/>
              <p:nvPr/>
            </p:nvSpPr>
            <p:spPr>
              <a:xfrm>
                <a:off x="10837589" y="4731941"/>
                <a:ext cx="84430" cy="84430"/>
              </a:xfrm>
              <a:custGeom>
                <a:avLst/>
                <a:gdLst>
                  <a:gd name="connsiteX0" fmla="*/ 42214 w 84430"/>
                  <a:gd name="connsiteY0" fmla="*/ 1 h 84430"/>
                  <a:gd name="connsiteX1" fmla="*/ 0 w 84430"/>
                  <a:gd name="connsiteY1" fmla="*/ 42216 h 84430"/>
                  <a:gd name="connsiteX2" fmla="*/ 42216 w 84430"/>
                  <a:gd name="connsiteY2" fmla="*/ 84430 h 84430"/>
                  <a:gd name="connsiteX3" fmla="*/ 84430 w 84430"/>
                  <a:gd name="connsiteY3" fmla="*/ 42216 h 84430"/>
                  <a:gd name="connsiteX4" fmla="*/ 42567 w 84430"/>
                  <a:gd name="connsiteY4" fmla="*/ 1 h 84430"/>
                  <a:gd name="connsiteX5" fmla="*/ 42214 w 84430"/>
                  <a:gd name="connsiteY5" fmla="*/ 1 h 84430"/>
                  <a:gd name="connsiteX6" fmla="*/ 42214 w 84430"/>
                  <a:gd name="connsiteY6" fmla="*/ 65380 h 84430"/>
                  <a:gd name="connsiteX7" fmla="*/ 19050 w 84430"/>
                  <a:gd name="connsiteY7" fmla="*/ 42215 h 84430"/>
                  <a:gd name="connsiteX8" fmla="*/ 42216 w 84430"/>
                  <a:gd name="connsiteY8" fmla="*/ 19051 h 84430"/>
                  <a:gd name="connsiteX9" fmla="*/ 65380 w 84430"/>
                  <a:gd name="connsiteY9" fmla="*/ 42216 h 84430"/>
                  <a:gd name="connsiteX10" fmla="*/ 42710 w 84430"/>
                  <a:gd name="connsiteY10" fmla="*/ 65380 h 84430"/>
                  <a:gd name="connsiteX11" fmla="*/ 42214 w 84430"/>
                  <a:gd name="connsiteY11" fmla="*/ 65380 h 84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4430" h="84430">
                    <a:moveTo>
                      <a:pt x="42214" y="1"/>
                    </a:moveTo>
                    <a:cubicBezTo>
                      <a:pt x="18900" y="2"/>
                      <a:pt x="-1" y="18902"/>
                      <a:pt x="0" y="42216"/>
                    </a:cubicBezTo>
                    <a:cubicBezTo>
                      <a:pt x="1" y="65531"/>
                      <a:pt x="18901" y="84431"/>
                      <a:pt x="42216" y="84430"/>
                    </a:cubicBezTo>
                    <a:cubicBezTo>
                      <a:pt x="65529" y="84429"/>
                      <a:pt x="84429" y="65530"/>
                      <a:pt x="84430" y="42216"/>
                    </a:cubicBezTo>
                    <a:cubicBezTo>
                      <a:pt x="84527" y="18999"/>
                      <a:pt x="65784" y="98"/>
                      <a:pt x="42567" y="1"/>
                    </a:cubicBezTo>
                    <a:cubicBezTo>
                      <a:pt x="42449" y="0"/>
                      <a:pt x="42332" y="0"/>
                      <a:pt x="42214" y="1"/>
                    </a:cubicBezTo>
                    <a:close/>
                    <a:moveTo>
                      <a:pt x="42214" y="65380"/>
                    </a:moveTo>
                    <a:cubicBezTo>
                      <a:pt x="29420" y="65379"/>
                      <a:pt x="19049" y="55009"/>
                      <a:pt x="19050" y="42215"/>
                    </a:cubicBezTo>
                    <a:cubicBezTo>
                      <a:pt x="19051" y="29421"/>
                      <a:pt x="29422" y="19050"/>
                      <a:pt x="42216" y="19051"/>
                    </a:cubicBezTo>
                    <a:cubicBezTo>
                      <a:pt x="55009" y="19052"/>
                      <a:pt x="65380" y="29422"/>
                      <a:pt x="65380" y="42216"/>
                    </a:cubicBezTo>
                    <a:cubicBezTo>
                      <a:pt x="65516" y="54873"/>
                      <a:pt x="55366" y="65244"/>
                      <a:pt x="42710" y="65380"/>
                    </a:cubicBezTo>
                    <a:cubicBezTo>
                      <a:pt x="42544" y="65382"/>
                      <a:pt x="42380" y="65382"/>
                      <a:pt x="42214" y="6538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</p:grpSp>
        <p:pic>
          <p:nvPicPr>
            <p:cNvPr id="49" name="Graphic 48" descr="Cricket outline">
              <a:extLst>
                <a:ext uri="{FF2B5EF4-FFF2-40B4-BE49-F238E27FC236}">
                  <a16:creationId xmlns:a16="http://schemas.microsoft.com/office/drawing/2014/main" id="{BD6793B3-5347-00F1-4857-86705807B35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346597" y="4672966"/>
              <a:ext cx="532800" cy="532800"/>
            </a:xfrm>
            <a:prstGeom prst="rect">
              <a:avLst/>
            </a:prstGeom>
          </p:spPr>
        </p:pic>
      </p:grpSp>
      <p:pic>
        <p:nvPicPr>
          <p:cNvPr id="52" name="Graphic 51" descr="Cheers outline">
            <a:extLst>
              <a:ext uri="{FF2B5EF4-FFF2-40B4-BE49-F238E27FC236}">
                <a16:creationId xmlns:a16="http://schemas.microsoft.com/office/drawing/2014/main" id="{4FA2805C-A928-DEB7-8842-2EC50D23AC6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343422" y="5253147"/>
            <a:ext cx="727200" cy="727200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3135BB08-2496-22F7-891D-314E3467152A}"/>
              </a:ext>
            </a:extLst>
          </p:cNvPr>
          <p:cNvSpPr txBox="1"/>
          <p:nvPr/>
        </p:nvSpPr>
        <p:spPr>
          <a:xfrm>
            <a:off x="8181248" y="4754025"/>
            <a:ext cx="35856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>
                <a:solidFill>
                  <a:srgbClr val="323554"/>
                </a:solidFill>
              </a:rPr>
              <a:t>Talent pathways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F195FB2-88D4-38BA-097A-6B849AA48997}"/>
              </a:ext>
            </a:extLst>
          </p:cNvPr>
          <p:cNvSpPr txBox="1"/>
          <p:nvPr/>
        </p:nvSpPr>
        <p:spPr>
          <a:xfrm>
            <a:off x="8181248" y="4107716"/>
            <a:ext cx="32497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>
                <a:solidFill>
                  <a:srgbClr val="323554"/>
                </a:solidFill>
              </a:rPr>
              <a:t>Health</a:t>
            </a:r>
            <a:endParaRPr lang="en-AU" sz="1600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3909DB2-B8BA-3386-5F88-639F6303518E}"/>
              </a:ext>
            </a:extLst>
          </p:cNvPr>
          <p:cNvSpPr txBox="1"/>
          <p:nvPr/>
        </p:nvSpPr>
        <p:spPr>
          <a:xfrm>
            <a:off x="8181248" y="3410554"/>
            <a:ext cx="17836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>
                <a:solidFill>
                  <a:srgbClr val="323554"/>
                </a:solidFill>
              </a:rPr>
              <a:t>Infrastructure</a:t>
            </a:r>
            <a:endParaRPr lang="en-AU" sz="1600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2BFFB3B-9C63-6318-FA19-F254F0F83042}"/>
              </a:ext>
            </a:extLst>
          </p:cNvPr>
          <p:cNvSpPr txBox="1"/>
          <p:nvPr/>
        </p:nvSpPr>
        <p:spPr>
          <a:xfrm>
            <a:off x="8181248" y="5447470"/>
            <a:ext cx="35856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>
                <a:solidFill>
                  <a:srgbClr val="323554"/>
                </a:solidFill>
              </a:rPr>
              <a:t>Role of sport in the community</a:t>
            </a:r>
          </a:p>
        </p:txBody>
      </p:sp>
    </p:spTree>
    <p:extLst>
      <p:ext uri="{BB962C8B-B14F-4D97-AF65-F5344CB8AC3E}">
        <p14:creationId xmlns:p14="http://schemas.microsoft.com/office/powerpoint/2010/main" val="2291885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P spid="28" grpId="0"/>
      <p:bldP spid="51" grpId="0" animBg="1"/>
      <p:bldP spid="55" grpId="0"/>
      <p:bldP spid="56" grpId="0"/>
      <p:bldP spid="57" grpId="0"/>
      <p:bldP spid="58" grpId="0"/>
    </p:bldLst>
  </p:timing>
</p:sld>
</file>

<file path=ppt/theme/theme1.xml><?xml version="1.0" encoding="utf-8"?>
<a:theme xmlns:a="http://schemas.openxmlformats.org/drawingml/2006/main" name="Office Theme">
  <a:themeElements>
    <a:clrScheme name="Office for Sport palette">
      <a:dk1>
        <a:srgbClr val="363E5D"/>
      </a:dk1>
      <a:lt1>
        <a:srgbClr val="F7F7F7"/>
      </a:lt1>
      <a:dk2>
        <a:srgbClr val="3E91B2"/>
      </a:dk2>
      <a:lt2>
        <a:srgbClr val="FFFFFF"/>
      </a:lt2>
      <a:accent1>
        <a:srgbClr val="86CED7"/>
      </a:accent1>
      <a:accent2>
        <a:srgbClr val="C2D45E"/>
      </a:accent2>
      <a:accent3>
        <a:srgbClr val="EA8149"/>
      </a:accent3>
      <a:accent4>
        <a:srgbClr val="E67C7D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S-powerpoint-template" id="{70FAF20D-0E7B-DA4F-BFAB-507B0B820AA7}" vid="{90E1210A-F45A-0943-B120-E28B08F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498f89d-1eae-456b-90f1-fc78c5fe8b2a" xsi:nil="true"/>
    <lcf76f155ced4ddcb4097134ff3c332f xmlns="ac66711c-8613-4dde-a928-6bd510ab7da4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743DCC77DB274DB22D4DDF53FCBF5F" ma:contentTypeVersion="17" ma:contentTypeDescription="Create a new document." ma:contentTypeScope="" ma:versionID="7ca76575852e9cd92e166d729e74620a">
  <xsd:schema xmlns:xsd="http://www.w3.org/2001/XMLSchema" xmlns:xs="http://www.w3.org/2001/XMLSchema" xmlns:p="http://schemas.microsoft.com/office/2006/metadata/properties" xmlns:ns2="ac66711c-8613-4dde-a928-6bd510ab7da4" xmlns:ns3="4498f89d-1eae-456b-90f1-fc78c5fe8b2a" targetNamespace="http://schemas.microsoft.com/office/2006/metadata/properties" ma:root="true" ma:fieldsID="e068f2845e0951eb5b649a7548d3ac94" ns2:_="" ns3:_="">
    <xsd:import namespace="ac66711c-8613-4dde-a928-6bd510ab7da4"/>
    <xsd:import namespace="4498f89d-1eae-456b-90f1-fc78c5fe8b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66711c-8613-4dde-a928-6bd510ab7d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9927c38-8944-418e-ac9b-4d6e755430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98f89d-1eae-456b-90f1-fc78c5fe8b2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dd4b254-f14e-4d35-b3f9-8637d2085d45}" ma:internalName="TaxCatchAll" ma:showField="CatchAllData" ma:web="4498f89d-1eae-456b-90f1-fc78c5fe8b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951B070-24EA-4F82-875F-3632A24334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C12E709-7ADE-4BA9-BF3B-ECE745A831B6}">
  <ds:schemaRefs>
    <ds:schemaRef ds:uri="http://purl.org/dc/terms/"/>
    <ds:schemaRef ds:uri="http://purl.org/dc/dcmitype/"/>
    <ds:schemaRef ds:uri="http://schemas.microsoft.com/office/2006/metadata/properties"/>
    <ds:schemaRef ds:uri="http://schemas.microsoft.com/office/2006/documentManagement/types"/>
    <ds:schemaRef ds:uri="66b98d56-25b7-479b-bf58-c8a0702ccf2c"/>
    <ds:schemaRef ds:uri="http://purl.org/dc/elements/1.1/"/>
    <ds:schemaRef ds:uri="http://www.w3.org/XML/1998/namespace"/>
    <ds:schemaRef ds:uri="3e9090f6-0245-48e3-bd19-46cc0b4d31f0"/>
    <ds:schemaRef ds:uri="http://schemas.microsoft.com/office/infopath/2007/PartnerControls"/>
    <ds:schemaRef ds:uri="http://schemas.openxmlformats.org/package/2006/metadata/core-properties"/>
    <ds:schemaRef ds:uri="4498f89d-1eae-456b-90f1-fc78c5fe8b2a"/>
    <ds:schemaRef ds:uri="ac66711c-8613-4dde-a928-6bd510ab7da4"/>
  </ds:schemaRefs>
</ds:datastoreItem>
</file>

<file path=customXml/itemProps3.xml><?xml version="1.0" encoding="utf-8"?>
<ds:datastoreItem xmlns:ds="http://schemas.openxmlformats.org/officeDocument/2006/customXml" ds:itemID="{BA70C1E0-3FE9-4F60-8F34-7C1D18658D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c66711c-8613-4dde-a928-6bd510ab7da4"/>
    <ds:schemaRef ds:uri="4498f89d-1eae-456b-90f1-fc78c5fe8b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OFS-powerpoint-template</Template>
  <TotalTime>12981</TotalTime>
  <Words>366</Words>
  <Application>Microsoft Office PowerPoint</Application>
  <PresentationFormat>Widescreen</PresentationFormat>
  <Paragraphs>113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Helvetica</vt:lpstr>
      <vt:lpstr>Symbol</vt:lpstr>
      <vt:lpstr>Times New Roman</vt:lpstr>
      <vt:lpstr>Office Theme</vt:lpstr>
      <vt:lpstr>National Sport Strategy   </vt:lpstr>
      <vt:lpstr>Coming soon … </vt:lpstr>
      <vt:lpstr>A new strategy for a changing sector </vt:lpstr>
      <vt:lpstr>Moving Forward Together</vt:lpstr>
      <vt:lpstr>Capturing the sector’s views</vt:lpstr>
      <vt:lpstr>Our Game Plan</vt:lpstr>
      <vt:lpstr>Consistent support for a national strategy</vt:lpstr>
      <vt:lpstr>Decision making guided by DEI</vt:lpstr>
      <vt:lpstr>Prioritising access and experiences </vt:lpstr>
      <vt:lpstr>What's next?</vt:lpstr>
      <vt:lpstr>Learning together</vt:lpstr>
      <vt:lpstr>Capturing the real impact of sport</vt:lpstr>
      <vt:lpstr>Questions, comments, reflections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Sport Plan</dc:title>
  <dc:subject/>
  <dc:creator>PROFT, Kathryn</dc:creator>
  <cp:keywords/>
  <dc:description/>
  <cp:lastModifiedBy>Office for Sport</cp:lastModifiedBy>
  <cp:revision>335</cp:revision>
  <cp:lastPrinted>2018-09-20T02:29:20Z</cp:lastPrinted>
  <dcterms:created xsi:type="dcterms:W3CDTF">2023-09-27T01:54:15Z</dcterms:created>
  <dcterms:modified xsi:type="dcterms:W3CDTF">2024-05-21T07:03:32Z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0x01010028743DCC77DB274DB22D4DDF53FCBF5F</vt:lpwstr>
  </property>
  <property fmtid="{D5CDD505-2E9C-101B-9397-08002B2CF9AE}" pid="3" name="MediaServiceImageTags">
    <vt:lpwstr/>
  </property>
</Properties>
</file>