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 id="2147483676" r:id="rId3"/>
    <p:sldMasterId id="2147483707"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5143500" type="screen16x9"/>
  <p:notesSz cx="6858000" cy="9144000"/>
  <p:embeddedFontLst>
    <p:embeddedFont>
      <p:font typeface="Century Gothic" panose="020B0502020202020204" pitchFamily="34" charset="0"/>
      <p:regular r:id="rId21"/>
      <p:bold r:id="rId22"/>
      <p:italic r:id="rId23"/>
      <p:boldItalic r:id="rId24"/>
    </p:embeddedFont>
    <p:embeddedFont>
      <p:font typeface="Helvetica Neue" panose="020B0604020202020204"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
      <p:font typeface="Montserrat Medium" panose="00000600000000000000" pitchFamily="2" charset="0"/>
      <p:regular r:id="rId33"/>
      <p:bold r:id="rId34"/>
      <p:italic r:id="rId35"/>
      <p:boldItalic r:id="rId36"/>
    </p:embeddedFont>
    <p:embeddedFont>
      <p:font typeface="Quattrocento Sans" panose="020B0502050000020003"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FLisoG4GBGWmBP3jeNjBThtl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77"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4"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viewProps" Target="viewProps.xml"/><Relationship Id="rId2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CW to introduce himself</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13:notes"/>
          <p:cNvSpPr>
            <a:spLocks noGrp="1" noRot="1" noChangeAspect="1"/>
          </p:cNvSpPr>
          <p:nvPr>
            <p:ph type="sldImg" idx="2"/>
          </p:nvPr>
        </p:nvSpPr>
        <p:spPr>
          <a:xfrm>
            <a:off x="367307" y="1143550"/>
            <a:ext cx="61233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13: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
                <a:solidFill>
                  <a:schemeClr val="dk1"/>
                </a:solidFill>
              </a:rPr>
              <a:t>CW</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Explain what these are</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Link to barriers/enablers for participation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Pick some highlights from what we see</a:t>
            </a:r>
            <a:endParaRPr>
              <a:solidFill>
                <a:schemeClr val="dk1"/>
              </a:solidFill>
            </a:endParaRPr>
          </a:p>
        </p:txBody>
      </p:sp>
      <p:sp>
        <p:nvSpPr>
          <p:cNvPr id="611" name="Google Shape;611;p13:notes"/>
          <p:cNvSpPr txBox="1">
            <a:spLocks noGrp="1"/>
          </p:cNvSpPr>
          <p:nvPr>
            <p:ph type="sldNum" idx="12"/>
          </p:nvPr>
        </p:nvSpPr>
        <p:spPr>
          <a:xfrm>
            <a:off x="3884621" y="8685224"/>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1" name="Google Shape;63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df22a4f796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2df22a4f796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df22a4f796_0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2df22a4f796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df22a4f796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2df22a4f796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2df22a4f796_0_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2df22a4f796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df22a4f796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g2df22a4f796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df22a4f796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g2df22a4f796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rgbClr val="7F7F7F"/>
              </a:buClr>
              <a:buSzPts val="1100"/>
              <a:buFont typeface="Arial"/>
              <a:buChar char="-"/>
            </a:pPr>
            <a:r>
              <a:rPr lang="en">
                <a:solidFill>
                  <a:schemeClr val="dk1"/>
                </a:solidFill>
              </a:rPr>
              <a:t>Enable by Sport SA</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Pulling together Sports from the Governance Reform Project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Connecting them with local governments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Providing insights as evidence to state government and clubs</a:t>
            </a:r>
            <a:endParaRPr>
              <a:solidFill>
                <a:schemeClr val="dk1"/>
              </a:solidFill>
            </a:endParaRPr>
          </a:p>
        </p:txBody>
      </p:sp>
      <p:sp>
        <p:nvSpPr>
          <p:cNvPr id="545" name="Google Shape;545;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10: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
              <a:t>CW:</a:t>
            </a:r>
            <a:endParaRPr/>
          </a:p>
          <a:p>
            <a:pPr marL="914400" lvl="1" indent="-298450" algn="l" rtl="0">
              <a:lnSpc>
                <a:spcPct val="100000"/>
              </a:lnSpc>
              <a:spcBef>
                <a:spcPts val="0"/>
              </a:spcBef>
              <a:spcAft>
                <a:spcPts val="0"/>
              </a:spcAft>
              <a:buSzPts val="1100"/>
              <a:buChar char="○"/>
            </a:pPr>
            <a:r>
              <a:rPr lang="en"/>
              <a:t>Explain what the data is showing</a:t>
            </a:r>
            <a:endParaRPr/>
          </a:p>
          <a:p>
            <a:pPr marL="914400" lvl="1" indent="-298450" algn="l" rtl="0">
              <a:lnSpc>
                <a:spcPct val="100000"/>
              </a:lnSpc>
              <a:spcBef>
                <a:spcPts val="0"/>
              </a:spcBef>
              <a:spcAft>
                <a:spcPts val="0"/>
              </a:spcAft>
              <a:buSzPts val="1100"/>
              <a:buChar char="○"/>
            </a:pPr>
            <a:r>
              <a:rPr lang="en"/>
              <a:t>Mention changes in gender breakwon being seen</a:t>
            </a:r>
            <a:endParaRPr/>
          </a:p>
          <a:p>
            <a:pPr marL="914400" lvl="1" indent="-298450" algn="l" rtl="0">
              <a:lnSpc>
                <a:spcPct val="100000"/>
              </a:lnSpc>
              <a:spcBef>
                <a:spcPts val="0"/>
              </a:spcBef>
              <a:spcAft>
                <a:spcPts val="0"/>
              </a:spcAft>
              <a:buSzPts val="1100"/>
              <a:buChar char="○"/>
            </a:pPr>
            <a:r>
              <a:rPr lang="en"/>
              <a:t>Mention that the age profile is typical of other states</a:t>
            </a:r>
            <a:endParaRPr/>
          </a:p>
          <a:p>
            <a:pPr marL="914400" lvl="1" indent="-298450" algn="l" rtl="0">
              <a:lnSpc>
                <a:spcPct val="100000"/>
              </a:lnSpc>
              <a:spcBef>
                <a:spcPts val="0"/>
              </a:spcBef>
              <a:spcAft>
                <a:spcPts val="0"/>
              </a:spcAft>
              <a:buSzPts val="1100"/>
              <a:buChar char="○"/>
            </a:pPr>
            <a:r>
              <a:rPr lang="en"/>
              <a:t>Why this looks this way from a sport point of view</a:t>
            </a:r>
            <a:endParaRPr/>
          </a:p>
        </p:txBody>
      </p:sp>
      <p:sp>
        <p:nvSpPr>
          <p:cNvPr id="563" name="Google Shape;563;p10:notes"/>
          <p:cNvSpPr txBox="1">
            <a:spLocks noGrp="1"/>
          </p:cNvSpPr>
          <p:nvPr>
            <p:ph type="sldNum" idx="12"/>
          </p:nvPr>
        </p:nvSpPr>
        <p:spPr>
          <a:xfrm>
            <a:off x="3884621" y="8685224"/>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4:notes"/>
          <p:cNvSpPr>
            <a:spLocks noGrp="1" noRot="1" noChangeAspect="1"/>
          </p:cNvSpPr>
          <p:nvPr>
            <p:ph type="sldImg" idx="2"/>
          </p:nvPr>
        </p:nvSpPr>
        <p:spPr>
          <a:xfrm>
            <a:off x="367307" y="1143550"/>
            <a:ext cx="61233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14: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
              <a:t>CW</a:t>
            </a:r>
            <a:endParaRPr/>
          </a:p>
          <a:p>
            <a:pPr marL="914400" lvl="1" indent="-317500" algn="l" rtl="0">
              <a:lnSpc>
                <a:spcPct val="100000"/>
              </a:lnSpc>
              <a:spcBef>
                <a:spcPts val="0"/>
              </a:spcBef>
              <a:spcAft>
                <a:spcPts val="0"/>
              </a:spcAft>
              <a:buSzPts val="1400"/>
              <a:buChar char="○"/>
            </a:pPr>
            <a:r>
              <a:rPr lang="en"/>
              <a:t>Deprivation is using the SEIFA index - </a:t>
            </a:r>
            <a:r>
              <a:rPr lang="en" b="0" i="0">
                <a:solidFill>
                  <a:srgbClr val="4D5156"/>
                </a:solidFill>
                <a:latin typeface="arial"/>
                <a:ea typeface="arial"/>
                <a:cs typeface="arial"/>
                <a:sym typeface="arial"/>
              </a:rPr>
              <a:t>Socio-Economic </a:t>
            </a:r>
            <a:r>
              <a:rPr lang="en" b="0" i="0">
                <a:solidFill>
                  <a:srgbClr val="5F6368"/>
                </a:solidFill>
                <a:latin typeface="arial"/>
                <a:ea typeface="arial"/>
                <a:cs typeface="arial"/>
                <a:sym typeface="arial"/>
              </a:rPr>
              <a:t>Indexes</a:t>
            </a:r>
            <a:r>
              <a:rPr lang="en" b="0" i="0">
                <a:solidFill>
                  <a:srgbClr val="4D5156"/>
                </a:solidFill>
                <a:latin typeface="arial"/>
                <a:ea typeface="arial"/>
                <a:cs typeface="arial"/>
                <a:sym typeface="arial"/>
              </a:rPr>
              <a:t> for Areas </a:t>
            </a:r>
            <a:r>
              <a:rPr lang="en" b="0" i="0">
                <a:solidFill>
                  <a:srgbClr val="223F83"/>
                </a:solidFill>
                <a:latin typeface="Arial"/>
                <a:ea typeface="Arial"/>
                <a:cs typeface="Arial"/>
                <a:sym typeface="Arial"/>
              </a:rPr>
              <a:t>is a product developed by the ABS that ranks areas in Australia according to relative socio-economic advantage and disadvantage.</a:t>
            </a:r>
            <a:endParaRPr b="0" i="0">
              <a:solidFill>
                <a:srgbClr val="223F83"/>
              </a:solidFill>
              <a:latin typeface="Arial"/>
              <a:ea typeface="Arial"/>
              <a:cs typeface="Arial"/>
              <a:sym typeface="Arial"/>
            </a:endParaRPr>
          </a:p>
          <a:p>
            <a:pPr marL="914400" lvl="1" indent="-298450" algn="l" rtl="0">
              <a:lnSpc>
                <a:spcPct val="100000"/>
              </a:lnSpc>
              <a:spcBef>
                <a:spcPts val="0"/>
              </a:spcBef>
              <a:spcAft>
                <a:spcPts val="0"/>
              </a:spcAft>
              <a:buClr>
                <a:srgbClr val="223F83"/>
              </a:buClr>
              <a:buSzPts val="1100"/>
              <a:buChar char="○"/>
            </a:pPr>
            <a:r>
              <a:rPr lang="en">
                <a:solidFill>
                  <a:srgbClr val="223F83"/>
                </a:solidFill>
              </a:rPr>
              <a:t>Explain what the chart is showing</a:t>
            </a:r>
            <a:endParaRPr>
              <a:solidFill>
                <a:srgbClr val="223F83"/>
              </a:solidFill>
            </a:endParaRPr>
          </a:p>
          <a:p>
            <a:pPr marL="914400" lvl="1" indent="-298450" algn="l" rtl="0">
              <a:lnSpc>
                <a:spcPct val="100000"/>
              </a:lnSpc>
              <a:spcBef>
                <a:spcPts val="0"/>
              </a:spcBef>
              <a:spcAft>
                <a:spcPts val="0"/>
              </a:spcAft>
              <a:buClr>
                <a:srgbClr val="223F83"/>
              </a:buClr>
              <a:buSzPts val="1100"/>
              <a:buChar char="○"/>
            </a:pPr>
            <a:r>
              <a:rPr lang="en">
                <a:solidFill>
                  <a:srgbClr val="223F83"/>
                </a:solidFill>
              </a:rPr>
              <a:t>Talk about why this might be</a:t>
            </a:r>
            <a:endParaRPr>
              <a:solidFill>
                <a:srgbClr val="223F83"/>
              </a:solidFill>
            </a:endParaRPr>
          </a:p>
        </p:txBody>
      </p:sp>
      <p:sp>
        <p:nvSpPr>
          <p:cNvPr id="579" name="Google Shape;579;p14:notes"/>
          <p:cNvSpPr txBox="1">
            <a:spLocks noGrp="1"/>
          </p:cNvSpPr>
          <p:nvPr>
            <p:ph type="sldNum" idx="12"/>
          </p:nvPr>
        </p:nvSpPr>
        <p:spPr>
          <a:xfrm>
            <a:off x="3884621" y="8685224"/>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11:notes"/>
          <p:cNvSpPr>
            <a:spLocks noGrp="1" noRot="1" noChangeAspect="1"/>
          </p:cNvSpPr>
          <p:nvPr>
            <p:ph type="sldImg" idx="2"/>
          </p:nvPr>
        </p:nvSpPr>
        <p:spPr>
          <a:xfrm>
            <a:off x="367307" y="1143550"/>
            <a:ext cx="61233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11: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
              <a:t>CW:</a:t>
            </a:r>
            <a:endParaRPr/>
          </a:p>
          <a:p>
            <a:pPr marL="914400" lvl="1" indent="-317500" algn="l" rtl="0">
              <a:lnSpc>
                <a:spcPct val="100000"/>
              </a:lnSpc>
              <a:spcBef>
                <a:spcPts val="0"/>
              </a:spcBef>
              <a:spcAft>
                <a:spcPts val="0"/>
              </a:spcAft>
              <a:buSzPts val="1400"/>
              <a:buChar char="○"/>
            </a:pPr>
            <a:r>
              <a:rPr lang="en"/>
              <a:t>SA2’s are statistical areas set by the ABS which refer to the suburb</a:t>
            </a:r>
            <a:endParaRPr/>
          </a:p>
          <a:p>
            <a:pPr marL="914400" lvl="1" indent="-317500" algn="l" rtl="0">
              <a:lnSpc>
                <a:spcPct val="100000"/>
              </a:lnSpc>
              <a:spcBef>
                <a:spcPts val="0"/>
              </a:spcBef>
              <a:spcAft>
                <a:spcPts val="0"/>
              </a:spcAft>
              <a:buSzPts val="1400"/>
              <a:buChar char="○"/>
            </a:pPr>
            <a:r>
              <a:rPr lang="en"/>
              <a:t>Conversion Rate is using our Demand models to identify estimated Demand for the area and the conversion rate is the percentage of that demand that are currently sports members so it’s essentially a more detailed measure of participation rate</a:t>
            </a:r>
            <a:endParaRPr/>
          </a:p>
          <a:p>
            <a:pPr marL="914400" lvl="1" indent="-298450" algn="l" rtl="0">
              <a:lnSpc>
                <a:spcPct val="100000"/>
              </a:lnSpc>
              <a:spcBef>
                <a:spcPts val="0"/>
              </a:spcBef>
              <a:spcAft>
                <a:spcPts val="0"/>
              </a:spcAft>
              <a:buSzPts val="1100"/>
              <a:buChar char="○"/>
            </a:pPr>
            <a:r>
              <a:rPr lang="en"/>
              <a:t>High conversion rate</a:t>
            </a:r>
            <a:endParaRPr/>
          </a:p>
          <a:p>
            <a:pPr marL="1371600" lvl="2" indent="-298450" algn="l" rtl="0">
              <a:lnSpc>
                <a:spcPct val="100000"/>
              </a:lnSpc>
              <a:spcBef>
                <a:spcPts val="0"/>
              </a:spcBef>
              <a:spcAft>
                <a:spcPts val="0"/>
              </a:spcAft>
              <a:buSzPts val="1100"/>
              <a:buChar char="■"/>
            </a:pPr>
            <a:r>
              <a:rPr lang="en"/>
              <a:t>Throw to crowd, what looks out of place here</a:t>
            </a:r>
            <a:endParaRPr/>
          </a:p>
          <a:p>
            <a:pPr marL="1371600" lvl="2" indent="-298450" algn="l" rtl="0">
              <a:lnSpc>
                <a:spcPct val="100000"/>
              </a:lnSpc>
              <a:spcBef>
                <a:spcPts val="0"/>
              </a:spcBef>
              <a:spcAft>
                <a:spcPts val="0"/>
              </a:spcAft>
              <a:buSzPts val="1100"/>
              <a:buChar char="■"/>
            </a:pPr>
            <a:r>
              <a:rPr lang="en"/>
              <a:t>Munno Para:  majority of demand absorbed by netball association in Elizabeth</a:t>
            </a:r>
            <a:endParaRPr/>
          </a:p>
          <a:p>
            <a:pPr marL="914400" lvl="1" indent="-298450" algn="l" rtl="0">
              <a:lnSpc>
                <a:spcPct val="100000"/>
              </a:lnSpc>
              <a:spcBef>
                <a:spcPts val="0"/>
              </a:spcBef>
              <a:spcAft>
                <a:spcPts val="0"/>
              </a:spcAft>
              <a:buSzPts val="1100"/>
              <a:buChar char="○"/>
            </a:pPr>
            <a:r>
              <a:rPr lang="en"/>
              <a:t>Other lists: pick out and mention individual charateristics</a:t>
            </a:r>
            <a:endParaRPr/>
          </a:p>
        </p:txBody>
      </p:sp>
      <p:sp>
        <p:nvSpPr>
          <p:cNvPr id="588" name="Google Shape;588;p11:notes"/>
          <p:cNvSpPr txBox="1">
            <a:spLocks noGrp="1"/>
          </p:cNvSpPr>
          <p:nvPr>
            <p:ph type="sldNum" idx="12"/>
          </p:nvPr>
        </p:nvSpPr>
        <p:spPr>
          <a:xfrm>
            <a:off x="3884621" y="8685224"/>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2:notes"/>
          <p:cNvSpPr>
            <a:spLocks noGrp="1" noRot="1" noChangeAspect="1"/>
          </p:cNvSpPr>
          <p:nvPr>
            <p:ph type="sldImg" idx="2"/>
          </p:nvPr>
        </p:nvSpPr>
        <p:spPr>
          <a:xfrm>
            <a:off x="367307" y="1143550"/>
            <a:ext cx="61233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2:notes"/>
          <p:cNvSpPr txBox="1">
            <a:spLocks noGrp="1"/>
          </p:cNvSpPr>
          <p:nvPr>
            <p:ph type="body" idx="1"/>
          </p:nvPr>
        </p:nvSpPr>
        <p:spPr>
          <a:xfrm>
            <a:off x="685802"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CW</a:t>
            </a:r>
            <a:endParaRPr/>
          </a:p>
          <a:p>
            <a:pPr marL="457200" lvl="0" indent="-298450" algn="l" rtl="0">
              <a:lnSpc>
                <a:spcPct val="100000"/>
              </a:lnSpc>
              <a:spcBef>
                <a:spcPts val="0"/>
              </a:spcBef>
              <a:spcAft>
                <a:spcPts val="0"/>
              </a:spcAft>
              <a:buSzPts val="1100"/>
              <a:buChar char="●"/>
            </a:pPr>
            <a:r>
              <a:rPr lang="en"/>
              <a:t>Explain limitations in census data for</a:t>
            </a:r>
            <a:endParaRPr/>
          </a:p>
          <a:p>
            <a:pPr marL="914400" lvl="1" indent="-298450" algn="l" rtl="0">
              <a:lnSpc>
                <a:spcPct val="100000"/>
              </a:lnSpc>
              <a:spcBef>
                <a:spcPts val="0"/>
              </a:spcBef>
              <a:spcAft>
                <a:spcPts val="0"/>
              </a:spcAft>
              <a:buSzPts val="1100"/>
              <a:buChar char="○"/>
            </a:pPr>
            <a:r>
              <a:rPr lang="en"/>
              <a:t>Needs for Assistance</a:t>
            </a:r>
            <a:endParaRPr/>
          </a:p>
          <a:p>
            <a:pPr marL="914400" lvl="1" indent="-298450" algn="l" rtl="0">
              <a:lnSpc>
                <a:spcPct val="100000"/>
              </a:lnSpc>
              <a:spcBef>
                <a:spcPts val="0"/>
              </a:spcBef>
              <a:spcAft>
                <a:spcPts val="0"/>
              </a:spcAft>
              <a:buSzPts val="1100"/>
              <a:buChar char="○"/>
            </a:pPr>
            <a:r>
              <a:rPr lang="en"/>
              <a:t>Indigenous regional</a:t>
            </a:r>
            <a:endParaRPr/>
          </a:p>
          <a:p>
            <a:pPr marL="914400" lvl="1" indent="-298450" algn="l" rtl="0">
              <a:lnSpc>
                <a:spcPct val="100000"/>
              </a:lnSpc>
              <a:spcBef>
                <a:spcPts val="0"/>
              </a:spcBef>
              <a:spcAft>
                <a:spcPts val="0"/>
              </a:spcAft>
              <a:buSzPts val="1100"/>
              <a:buChar char="○"/>
            </a:pPr>
            <a:r>
              <a:rPr lang="en"/>
              <a:t>Explain why it’s historically hard for sports to engage these communities</a:t>
            </a:r>
            <a:endParaRPr/>
          </a:p>
        </p:txBody>
      </p:sp>
      <p:sp>
        <p:nvSpPr>
          <p:cNvPr id="599" name="Google Shape;599;p12:notes"/>
          <p:cNvSpPr txBox="1">
            <a:spLocks noGrp="1"/>
          </p:cNvSpPr>
          <p:nvPr>
            <p:ph type="sldNum" idx="12"/>
          </p:nvPr>
        </p:nvSpPr>
        <p:spPr>
          <a:xfrm>
            <a:off x="3884621" y="8685224"/>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Title (NO logo) - insert AX &amp; partner logos">
  <p:cSld name="TITLE_1">
    <p:spTree>
      <p:nvGrpSpPr>
        <p:cNvPr id="1" name="Shape 9"/>
        <p:cNvGrpSpPr/>
        <p:nvPr/>
      </p:nvGrpSpPr>
      <p:grpSpPr>
        <a:xfrm>
          <a:off x="0" y="0"/>
          <a:ext cx="0" cy="0"/>
          <a:chOff x="0" y="0"/>
          <a:chExt cx="0" cy="0"/>
        </a:xfrm>
      </p:grpSpPr>
      <p:sp>
        <p:nvSpPr>
          <p:cNvPr id="10" name="Google Shape;10;p38"/>
          <p:cNvSpPr/>
          <p:nvPr/>
        </p:nvSpPr>
        <p:spPr>
          <a:xfrm>
            <a:off x="80700" y="2419125"/>
            <a:ext cx="8982900" cy="1896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8"/>
          <p:cNvSpPr txBox="1">
            <a:spLocks noGrp="1"/>
          </p:cNvSpPr>
          <p:nvPr>
            <p:ph type="ctrTitle"/>
          </p:nvPr>
        </p:nvSpPr>
        <p:spPr>
          <a:xfrm>
            <a:off x="1624500" y="394600"/>
            <a:ext cx="5895000" cy="147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2" name="Google Shape;12;p38"/>
          <p:cNvSpPr txBox="1">
            <a:spLocks noGrp="1"/>
          </p:cNvSpPr>
          <p:nvPr>
            <p:ph type="subTitle" idx="1"/>
          </p:nvPr>
        </p:nvSpPr>
        <p:spPr>
          <a:xfrm>
            <a:off x="485875" y="2933556"/>
            <a:ext cx="8183700" cy="861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38"/>
          <p:cNvSpPr/>
          <p:nvPr/>
        </p:nvSpPr>
        <p:spPr>
          <a:xfrm rot="5400000" flipH="1">
            <a:off x="656742" y="1805893"/>
            <a:ext cx="1899791" cy="3119730"/>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FFFFFF">
              <a:alpha val="4313"/>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 name="Google Shape;14;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Title (ALL Branding)" type="title">
  <p:cSld name="TITLE">
    <p:spTree>
      <p:nvGrpSpPr>
        <p:cNvPr id="1" name="Shape 74"/>
        <p:cNvGrpSpPr/>
        <p:nvPr/>
      </p:nvGrpSpPr>
      <p:grpSpPr>
        <a:xfrm>
          <a:off x="0" y="0"/>
          <a:ext cx="0" cy="0"/>
          <a:chOff x="0" y="0"/>
          <a:chExt cx="0" cy="0"/>
        </a:xfrm>
      </p:grpSpPr>
      <p:sp>
        <p:nvSpPr>
          <p:cNvPr id="75" name="Google Shape;75;p51"/>
          <p:cNvSpPr/>
          <p:nvPr/>
        </p:nvSpPr>
        <p:spPr>
          <a:xfrm>
            <a:off x="80700" y="2419125"/>
            <a:ext cx="8982900" cy="1896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51"/>
          <p:cNvSpPr txBox="1">
            <a:spLocks noGrp="1"/>
          </p:cNvSpPr>
          <p:nvPr>
            <p:ph type="ctrTitle"/>
          </p:nvPr>
        </p:nvSpPr>
        <p:spPr>
          <a:xfrm>
            <a:off x="1624500" y="394600"/>
            <a:ext cx="5895000" cy="147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77" name="Google Shape;77;p51"/>
          <p:cNvSpPr txBox="1">
            <a:spLocks noGrp="1"/>
          </p:cNvSpPr>
          <p:nvPr>
            <p:ph type="subTitle" idx="1"/>
          </p:nvPr>
        </p:nvSpPr>
        <p:spPr>
          <a:xfrm>
            <a:off x="485875" y="2933556"/>
            <a:ext cx="8183700" cy="861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a:endParaRPr/>
          </a:p>
        </p:txBody>
      </p:sp>
      <p:pic>
        <p:nvPicPr>
          <p:cNvPr id="78" name="Google Shape;78;p51"/>
          <p:cNvPicPr preferRelativeResize="0"/>
          <p:nvPr/>
        </p:nvPicPr>
        <p:blipFill rotWithShape="1">
          <a:blip r:embed="rId2">
            <a:alphaModFix/>
          </a:blip>
          <a:srcRect/>
          <a:stretch/>
        </p:blipFill>
        <p:spPr>
          <a:xfrm>
            <a:off x="3810278" y="4507968"/>
            <a:ext cx="1523442" cy="393525"/>
          </a:xfrm>
          <a:prstGeom prst="rect">
            <a:avLst/>
          </a:prstGeom>
          <a:noFill/>
          <a:ln>
            <a:noFill/>
          </a:ln>
        </p:spPr>
      </p:pic>
      <p:sp>
        <p:nvSpPr>
          <p:cNvPr id="79" name="Google Shape;79;p51"/>
          <p:cNvSpPr/>
          <p:nvPr/>
        </p:nvSpPr>
        <p:spPr>
          <a:xfrm rot="5400000" flipH="1">
            <a:off x="656742" y="1805893"/>
            <a:ext cx="1899791" cy="3119730"/>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FFFFFF">
              <a:alpha val="4313"/>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 name="Google Shape;80;p5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NO Logo) - insert AX &amp; Partner logo">
  <p:cSld name="SECTION_HEADER_1">
    <p:bg>
      <p:bgPr>
        <a:solidFill>
          <a:schemeClr val="dk1"/>
        </a:solidFill>
        <a:effectLst/>
      </p:bgPr>
    </p:bg>
    <p:spTree>
      <p:nvGrpSpPr>
        <p:cNvPr id="1" name="Shape 81"/>
        <p:cNvGrpSpPr/>
        <p:nvPr/>
      </p:nvGrpSpPr>
      <p:grpSpPr>
        <a:xfrm>
          <a:off x="0" y="0"/>
          <a:ext cx="0" cy="0"/>
          <a:chOff x="0" y="0"/>
          <a:chExt cx="0" cy="0"/>
        </a:xfrm>
      </p:grpSpPr>
      <p:sp>
        <p:nvSpPr>
          <p:cNvPr id="82" name="Google Shape;82;p52"/>
          <p:cNvSpPr/>
          <p:nvPr/>
        </p:nvSpPr>
        <p:spPr>
          <a:xfrm rot="5400000" flipH="1">
            <a:off x="616205" y="-606651"/>
            <a:ext cx="1899791" cy="3119730"/>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FFFFFF">
              <a:alpha val="4313"/>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83" name="Google Shape;83;p52"/>
          <p:cNvPicPr preferRelativeResize="0"/>
          <p:nvPr/>
        </p:nvPicPr>
        <p:blipFill rotWithShape="1">
          <a:blip r:embed="rId2">
            <a:alphaModFix/>
          </a:blip>
          <a:srcRect/>
          <a:stretch/>
        </p:blipFill>
        <p:spPr>
          <a:xfrm>
            <a:off x="6871725" y="-1437882"/>
            <a:ext cx="4952775" cy="4952775"/>
          </a:xfrm>
          <a:prstGeom prst="rect">
            <a:avLst/>
          </a:prstGeom>
          <a:noFill/>
          <a:ln>
            <a:noFill/>
          </a:ln>
        </p:spPr>
      </p:pic>
      <p:sp>
        <p:nvSpPr>
          <p:cNvPr id="84" name="Google Shape;84;p52"/>
          <p:cNvSpPr/>
          <p:nvPr/>
        </p:nvSpPr>
        <p:spPr>
          <a:xfrm>
            <a:off x="0" y="4362675"/>
            <a:ext cx="9144000" cy="780900"/>
          </a:xfrm>
          <a:prstGeom prst="rect">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2"/>
          <p:cNvSpPr txBox="1">
            <a:spLocks noGrp="1"/>
          </p:cNvSpPr>
          <p:nvPr>
            <p:ph type="title"/>
          </p:nvPr>
        </p:nvSpPr>
        <p:spPr>
          <a:xfrm>
            <a:off x="490250" y="1883400"/>
            <a:ext cx="4424700" cy="1376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86" name="Google Shape;86;p52"/>
          <p:cNvSpPr txBox="1">
            <a:spLocks noGrp="1"/>
          </p:cNvSpPr>
          <p:nvPr>
            <p:ph type="subTitle" idx="1"/>
          </p:nvPr>
        </p:nvSpPr>
        <p:spPr>
          <a:xfrm>
            <a:off x="490250" y="3211601"/>
            <a:ext cx="5510400" cy="996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87" name="Google Shape;87;p5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Content (NO branding)">
  <p:cSld name="TITLE_AND_BODY_2_1">
    <p:spTree>
      <p:nvGrpSpPr>
        <p:cNvPr id="1" name="Shape 88"/>
        <p:cNvGrpSpPr/>
        <p:nvPr/>
      </p:nvGrpSpPr>
      <p:grpSpPr>
        <a:xfrm>
          <a:off x="0" y="0"/>
          <a:ext cx="0" cy="0"/>
          <a:chOff x="0" y="0"/>
          <a:chExt cx="0" cy="0"/>
        </a:xfrm>
      </p:grpSpPr>
      <p:sp>
        <p:nvSpPr>
          <p:cNvPr id="89" name="Google Shape;89;p53"/>
          <p:cNvSpPr txBox="1">
            <a:spLocks noGrp="1"/>
          </p:cNvSpPr>
          <p:nvPr>
            <p:ph type="title"/>
          </p:nvPr>
        </p:nvSpPr>
        <p:spPr>
          <a:xfrm>
            <a:off x="311700" y="210702"/>
            <a:ext cx="8520600" cy="476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90" name="Google Shape;90;p53"/>
          <p:cNvSpPr txBox="1">
            <a:spLocks noGrp="1"/>
          </p:cNvSpPr>
          <p:nvPr>
            <p:ph type="title" idx="2"/>
          </p:nvPr>
        </p:nvSpPr>
        <p:spPr>
          <a:xfrm>
            <a:off x="311775" y="687102"/>
            <a:ext cx="8520600" cy="24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b="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91" name="Google Shape;91;p53"/>
          <p:cNvSpPr txBox="1">
            <a:spLocks noGrp="1"/>
          </p:cNvSpPr>
          <p:nvPr>
            <p:ph type="body" idx="1"/>
          </p:nvPr>
        </p:nvSpPr>
        <p:spPr>
          <a:xfrm>
            <a:off x="311775" y="1152475"/>
            <a:ext cx="8520600" cy="3416400"/>
          </a:xfrm>
          <a:prstGeom prst="rect">
            <a:avLst/>
          </a:prstGeom>
          <a:noFill/>
          <a:ln>
            <a:noFill/>
          </a:ln>
        </p:spPr>
        <p:txBody>
          <a:bodyPr spcFirstLastPara="1" wrap="square" lIns="91425" tIns="91425" rIns="91425" bIns="91425" anchor="t" anchorCtr="0">
            <a:normAutofit/>
          </a:bodyPr>
          <a:lstStyle>
            <a:lvl1pPr marL="457200" lvl="0" indent="-323850" algn="l">
              <a:lnSpc>
                <a:spcPct val="115000"/>
              </a:lnSpc>
              <a:spcBef>
                <a:spcPts val="0"/>
              </a:spcBef>
              <a:spcAft>
                <a:spcPts val="0"/>
              </a:spcAft>
              <a:buSzPts val="1500"/>
              <a:buChar char="●"/>
              <a:defRPr sz="1500"/>
            </a:lvl1pPr>
            <a:lvl2pPr marL="914400" lvl="1" indent="-317500" algn="l">
              <a:lnSpc>
                <a:spcPct val="115000"/>
              </a:lnSpc>
              <a:spcBef>
                <a:spcPts val="0"/>
              </a:spcBef>
              <a:spcAft>
                <a:spcPts val="0"/>
              </a:spcAft>
              <a:buSzPts val="1400"/>
              <a:buChar char="○"/>
              <a:defRPr sz="14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2" name="Google Shape;92;p5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ALL Branding)">
  <p:cSld name="CAPTION_ONLY">
    <p:spTree>
      <p:nvGrpSpPr>
        <p:cNvPr id="1" name="Shape 93"/>
        <p:cNvGrpSpPr/>
        <p:nvPr/>
      </p:nvGrpSpPr>
      <p:grpSpPr>
        <a:xfrm>
          <a:off x="0" y="0"/>
          <a:ext cx="0" cy="0"/>
          <a:chOff x="0" y="0"/>
          <a:chExt cx="0" cy="0"/>
        </a:xfrm>
      </p:grpSpPr>
      <p:sp>
        <p:nvSpPr>
          <p:cNvPr id="94" name="Google Shape;94;p54"/>
          <p:cNvSpPr/>
          <p:nvPr/>
        </p:nvSpPr>
        <p:spPr>
          <a:xfrm>
            <a:off x="149363" y="4887169"/>
            <a:ext cx="8845200" cy="10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5" name="Google Shape;95;p54"/>
          <p:cNvSpPr/>
          <p:nvPr/>
        </p:nvSpPr>
        <p:spPr>
          <a:xfrm>
            <a:off x="80700" y="4943006"/>
            <a:ext cx="8982900" cy="13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 name="Google Shape;96;p54"/>
          <p:cNvPicPr preferRelativeResize="0"/>
          <p:nvPr/>
        </p:nvPicPr>
        <p:blipFill rotWithShape="1">
          <a:blip r:embed="rId2">
            <a:alphaModFix/>
          </a:blip>
          <a:srcRect/>
          <a:stretch/>
        </p:blipFill>
        <p:spPr>
          <a:xfrm>
            <a:off x="7945365" y="4604025"/>
            <a:ext cx="960024" cy="247988"/>
          </a:xfrm>
          <a:prstGeom prst="rect">
            <a:avLst/>
          </a:prstGeom>
          <a:noFill/>
          <a:ln>
            <a:noFill/>
          </a:ln>
        </p:spPr>
      </p:pic>
      <p:sp>
        <p:nvSpPr>
          <p:cNvPr id="97" name="Google Shape;97;p54"/>
          <p:cNvSpPr/>
          <p:nvPr/>
        </p:nvSpPr>
        <p:spPr>
          <a:xfrm rot="5400000" flipH="1">
            <a:off x="417177" y="3172734"/>
            <a:ext cx="1262099" cy="2096458"/>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57318C">
              <a:alpha val="3921"/>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 name="Google Shape;98;p5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CAPTION_ONLY_1_1">
    <p:spTree>
      <p:nvGrpSpPr>
        <p:cNvPr id="1" name="Shape 99"/>
        <p:cNvGrpSpPr/>
        <p:nvPr/>
      </p:nvGrpSpPr>
      <p:grpSpPr>
        <a:xfrm>
          <a:off x="0" y="0"/>
          <a:ext cx="0" cy="0"/>
          <a:chOff x="0" y="0"/>
          <a:chExt cx="0" cy="0"/>
        </a:xfrm>
      </p:grpSpPr>
      <p:sp>
        <p:nvSpPr>
          <p:cNvPr id="100" name="Google Shape;100;p5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OBJECT_2">
    <p:spTree>
      <p:nvGrpSpPr>
        <p:cNvPr id="1" name="Shape 105"/>
        <p:cNvGrpSpPr/>
        <p:nvPr/>
      </p:nvGrpSpPr>
      <p:grpSpPr>
        <a:xfrm>
          <a:off x="0" y="0"/>
          <a:ext cx="0" cy="0"/>
          <a:chOff x="0" y="0"/>
          <a:chExt cx="0" cy="0"/>
        </a:xfrm>
      </p:grpSpPr>
      <p:sp>
        <p:nvSpPr>
          <p:cNvPr id="106" name="Google Shape;106;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4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8" name="Google Shape;108;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9" name="Google Shape;109;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10" name="Google Shape;110;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1"/>
        <p:cNvGrpSpPr/>
        <p:nvPr/>
      </p:nvGrpSpPr>
      <p:grpSpPr>
        <a:xfrm>
          <a:off x="0" y="0"/>
          <a:ext cx="0" cy="0"/>
          <a:chOff x="0" y="0"/>
          <a:chExt cx="0" cy="0"/>
        </a:xfrm>
      </p:grpSpPr>
      <p:sp>
        <p:nvSpPr>
          <p:cNvPr id="112" name="Google Shape;112;p56"/>
          <p:cNvSpPr/>
          <p:nvPr/>
        </p:nvSpPr>
        <p:spPr>
          <a:xfrm>
            <a:off x="80700" y="2419125"/>
            <a:ext cx="8982600" cy="1896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56"/>
          <p:cNvSpPr txBox="1">
            <a:spLocks noGrp="1"/>
          </p:cNvSpPr>
          <p:nvPr>
            <p:ph type="ctrTitle"/>
          </p:nvPr>
        </p:nvSpPr>
        <p:spPr>
          <a:xfrm>
            <a:off x="485875" y="572500"/>
            <a:ext cx="8183700" cy="1473600"/>
          </a:xfrm>
          <a:prstGeom prst="rect">
            <a:avLst/>
          </a:prstGeom>
          <a:noFill/>
          <a:ln>
            <a:noFill/>
          </a:ln>
        </p:spPr>
        <p:txBody>
          <a:bodyPr spcFirstLastPara="1" wrap="square" lIns="91425" tIns="91425" rIns="91425" bIns="91425" anchor="ctr" anchorCtr="0">
            <a:spAutoFit/>
          </a:bodyPr>
          <a:lstStyle>
            <a:lvl1pPr lvl="0" algn="ctr">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14" name="Google Shape;114;p56"/>
          <p:cNvSpPr txBox="1">
            <a:spLocks noGrp="1"/>
          </p:cNvSpPr>
          <p:nvPr>
            <p:ph type="subTitle" idx="1"/>
          </p:nvPr>
        </p:nvSpPr>
        <p:spPr>
          <a:xfrm>
            <a:off x="485875" y="2933556"/>
            <a:ext cx="8183700" cy="861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a:endParaRPr/>
          </a:p>
        </p:txBody>
      </p:sp>
      <p:pic>
        <p:nvPicPr>
          <p:cNvPr id="115" name="Google Shape;115;p56"/>
          <p:cNvPicPr preferRelativeResize="0"/>
          <p:nvPr/>
        </p:nvPicPr>
        <p:blipFill rotWithShape="1">
          <a:blip r:embed="rId2">
            <a:alphaModFix/>
          </a:blip>
          <a:srcRect/>
          <a:stretch/>
        </p:blipFill>
        <p:spPr>
          <a:xfrm>
            <a:off x="3810278" y="4507968"/>
            <a:ext cx="1523439" cy="393525"/>
          </a:xfrm>
          <a:prstGeom prst="rect">
            <a:avLst/>
          </a:prstGeom>
          <a:noFill/>
          <a:ln>
            <a:noFill/>
          </a:ln>
        </p:spPr>
      </p:pic>
      <p:sp>
        <p:nvSpPr>
          <p:cNvPr id="116" name="Google Shape;116;p56"/>
          <p:cNvSpPr/>
          <p:nvPr/>
        </p:nvSpPr>
        <p:spPr>
          <a:xfrm rot="5400000" flipH="1">
            <a:off x="656742" y="1805893"/>
            <a:ext cx="1899791" cy="3119730"/>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FFFFFF">
              <a:alpha val="4313"/>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 name="Google Shape;117;p5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w subtitle)" type="secHead">
  <p:cSld name="SECTION_HEADER">
    <p:bg>
      <p:bgPr>
        <a:solidFill>
          <a:schemeClr val="dk1"/>
        </a:solidFill>
        <a:effectLst/>
      </p:bgPr>
    </p:bg>
    <p:spTree>
      <p:nvGrpSpPr>
        <p:cNvPr id="1" name="Shape 118"/>
        <p:cNvGrpSpPr/>
        <p:nvPr/>
      </p:nvGrpSpPr>
      <p:grpSpPr>
        <a:xfrm>
          <a:off x="0" y="0"/>
          <a:ext cx="0" cy="0"/>
          <a:chOff x="0" y="0"/>
          <a:chExt cx="0" cy="0"/>
        </a:xfrm>
      </p:grpSpPr>
      <p:sp>
        <p:nvSpPr>
          <p:cNvPr id="119" name="Google Shape;119;p57"/>
          <p:cNvSpPr txBox="1">
            <a:spLocks noGrp="1"/>
          </p:cNvSpPr>
          <p:nvPr>
            <p:ph type="title"/>
          </p:nvPr>
        </p:nvSpPr>
        <p:spPr>
          <a:xfrm>
            <a:off x="490250" y="526350"/>
            <a:ext cx="5604000" cy="4090800"/>
          </a:xfrm>
          <a:prstGeom prst="rect">
            <a:avLst/>
          </a:prstGeom>
          <a:noFill/>
          <a:ln>
            <a:noFill/>
          </a:ln>
        </p:spPr>
        <p:txBody>
          <a:bodyPr spcFirstLastPara="1" wrap="square" lIns="91425" tIns="91425" rIns="91425" bIns="91425" anchor="ctr" anchorCtr="0">
            <a:sp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20" name="Google Shape;120;p57"/>
          <p:cNvSpPr/>
          <p:nvPr/>
        </p:nvSpPr>
        <p:spPr>
          <a:xfrm>
            <a:off x="80700" y="4419975"/>
            <a:ext cx="8982600" cy="662100"/>
          </a:xfrm>
          <a:prstGeom prst="rect">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1" name="Google Shape;121;p57"/>
          <p:cNvPicPr preferRelativeResize="0"/>
          <p:nvPr/>
        </p:nvPicPr>
        <p:blipFill rotWithShape="1">
          <a:blip r:embed="rId2">
            <a:alphaModFix/>
          </a:blip>
          <a:srcRect/>
          <a:stretch/>
        </p:blipFill>
        <p:spPr>
          <a:xfrm>
            <a:off x="4034606" y="4612239"/>
            <a:ext cx="1074859" cy="277650"/>
          </a:xfrm>
          <a:prstGeom prst="rect">
            <a:avLst/>
          </a:prstGeom>
          <a:noFill/>
          <a:ln>
            <a:noFill/>
          </a:ln>
        </p:spPr>
      </p:pic>
      <p:sp>
        <p:nvSpPr>
          <p:cNvPr id="122" name="Google Shape;122;p57"/>
          <p:cNvSpPr/>
          <p:nvPr/>
        </p:nvSpPr>
        <p:spPr>
          <a:xfrm rot="5400000" flipH="1">
            <a:off x="616205" y="-606651"/>
            <a:ext cx="1899791" cy="3119730"/>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FFFFFF">
              <a:alpha val="4313"/>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23" name="Google Shape;123;p57"/>
          <p:cNvPicPr preferRelativeResize="0"/>
          <p:nvPr/>
        </p:nvPicPr>
        <p:blipFill rotWithShape="1">
          <a:blip r:embed="rId3">
            <a:alphaModFix/>
          </a:blip>
          <a:srcRect/>
          <a:stretch/>
        </p:blipFill>
        <p:spPr>
          <a:xfrm>
            <a:off x="6871725" y="-1437882"/>
            <a:ext cx="4952775" cy="4952775"/>
          </a:xfrm>
          <a:prstGeom prst="rect">
            <a:avLst/>
          </a:prstGeom>
          <a:noFill/>
          <a:ln>
            <a:noFill/>
          </a:ln>
        </p:spPr>
      </p:pic>
      <p:sp>
        <p:nvSpPr>
          <p:cNvPr id="124" name="Google Shape;124;p57"/>
          <p:cNvSpPr txBox="1">
            <a:spLocks noGrp="1"/>
          </p:cNvSpPr>
          <p:nvPr>
            <p:ph type="subTitle" idx="1"/>
          </p:nvPr>
        </p:nvSpPr>
        <p:spPr>
          <a:xfrm>
            <a:off x="583988" y="3259219"/>
            <a:ext cx="5510400" cy="861000"/>
          </a:xfrm>
          <a:prstGeom prst="rect">
            <a:avLst/>
          </a:prstGeom>
          <a:noFill/>
          <a:ln>
            <a:noFill/>
          </a:ln>
        </p:spPr>
        <p:txBody>
          <a:bodyPr spcFirstLastPara="1" wrap="square" lIns="91425" tIns="91425" rIns="91425" bIns="91425" anchor="ctr" anchorCtr="0">
            <a:sp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25" name="Google Shape;125;p5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ubtitle and Body (logo)" type="tx">
  <p:cSld name="TITLE_AND_BODY">
    <p:spTree>
      <p:nvGrpSpPr>
        <p:cNvPr id="1" name="Shape 126"/>
        <p:cNvGrpSpPr/>
        <p:nvPr/>
      </p:nvGrpSpPr>
      <p:grpSpPr>
        <a:xfrm>
          <a:off x="0" y="0"/>
          <a:ext cx="0" cy="0"/>
          <a:chOff x="0" y="0"/>
          <a:chExt cx="0" cy="0"/>
        </a:xfrm>
      </p:grpSpPr>
      <p:sp>
        <p:nvSpPr>
          <p:cNvPr id="127" name="Google Shape;127;p58"/>
          <p:cNvSpPr txBox="1">
            <a:spLocks noGrp="1"/>
          </p:cNvSpPr>
          <p:nvPr>
            <p:ph type="body" idx="1"/>
          </p:nvPr>
        </p:nvSpPr>
        <p:spPr>
          <a:xfrm>
            <a:off x="311775" y="1152475"/>
            <a:ext cx="8520600" cy="3416400"/>
          </a:xfrm>
          <a:prstGeom prst="rect">
            <a:avLst/>
          </a:prstGeom>
          <a:noFill/>
          <a:ln>
            <a:noFill/>
          </a:ln>
        </p:spPr>
        <p:txBody>
          <a:bodyPr spcFirstLastPara="1" wrap="square" lIns="91425" tIns="91425" rIns="91425" bIns="91425" anchor="t" anchorCtr="0">
            <a:normAutofit/>
          </a:bodyPr>
          <a:lstStyle>
            <a:lvl1pPr marL="457200" lvl="0" indent="-323850" algn="l">
              <a:lnSpc>
                <a:spcPct val="115000"/>
              </a:lnSpc>
              <a:spcBef>
                <a:spcPts val="0"/>
              </a:spcBef>
              <a:spcAft>
                <a:spcPts val="0"/>
              </a:spcAft>
              <a:buSzPts val="1500"/>
              <a:buChar char="●"/>
              <a:defRPr sz="1500"/>
            </a:lvl1pPr>
            <a:lvl2pPr marL="914400" lvl="1" indent="-317500" algn="l">
              <a:lnSpc>
                <a:spcPct val="115000"/>
              </a:lnSpc>
              <a:spcBef>
                <a:spcPts val="0"/>
              </a:spcBef>
              <a:spcAft>
                <a:spcPts val="0"/>
              </a:spcAft>
              <a:buSzPts val="1400"/>
              <a:buChar char="○"/>
              <a:defRPr sz="14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8" name="Google Shape;128;p58"/>
          <p:cNvSpPr/>
          <p:nvPr/>
        </p:nvSpPr>
        <p:spPr>
          <a:xfrm>
            <a:off x="149363" y="4887169"/>
            <a:ext cx="8845200" cy="10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58"/>
          <p:cNvSpPr/>
          <p:nvPr/>
        </p:nvSpPr>
        <p:spPr>
          <a:xfrm>
            <a:off x="80700" y="4943006"/>
            <a:ext cx="8982600" cy="13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0" name="Google Shape;130;p58"/>
          <p:cNvPicPr preferRelativeResize="0"/>
          <p:nvPr/>
        </p:nvPicPr>
        <p:blipFill rotWithShape="1">
          <a:blip r:embed="rId2">
            <a:alphaModFix/>
          </a:blip>
          <a:srcRect/>
          <a:stretch/>
        </p:blipFill>
        <p:spPr>
          <a:xfrm>
            <a:off x="7945365" y="4604025"/>
            <a:ext cx="960021" cy="247988"/>
          </a:xfrm>
          <a:prstGeom prst="rect">
            <a:avLst/>
          </a:prstGeom>
          <a:noFill/>
          <a:ln>
            <a:noFill/>
          </a:ln>
        </p:spPr>
      </p:pic>
      <p:sp>
        <p:nvSpPr>
          <p:cNvPr id="131" name="Google Shape;131;p58"/>
          <p:cNvSpPr/>
          <p:nvPr/>
        </p:nvSpPr>
        <p:spPr>
          <a:xfrm rot="5400000" flipH="1">
            <a:off x="417177" y="3172734"/>
            <a:ext cx="1262099" cy="2096458"/>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57318C">
              <a:alpha val="3921"/>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 name="Google Shape;132;p58"/>
          <p:cNvSpPr txBox="1">
            <a:spLocks noGrp="1"/>
          </p:cNvSpPr>
          <p:nvPr>
            <p:ph type="title"/>
          </p:nvPr>
        </p:nvSpPr>
        <p:spPr>
          <a:xfrm>
            <a:off x="311700" y="210688"/>
            <a:ext cx="8520600" cy="623400"/>
          </a:xfrm>
          <a:prstGeom prst="rect">
            <a:avLst/>
          </a:prstGeom>
          <a:noFill/>
          <a:ln>
            <a:noFill/>
          </a:ln>
        </p:spPr>
        <p:txBody>
          <a:bodyPr spcFirstLastPara="1" wrap="square" lIns="91425" tIns="91425" rIns="91425" bIns="91425" anchor="t" anchorCtr="0">
            <a:spAutoFit/>
          </a:bodyPr>
          <a:lstStyle>
            <a:lvl1pPr lvl="0" algn="l">
              <a:lnSpc>
                <a:spcPct val="100000"/>
              </a:lnSpc>
              <a:spcBef>
                <a:spcPts val="0"/>
              </a:spcBef>
              <a:spcAft>
                <a:spcPts val="0"/>
              </a:spcAft>
              <a:buSzPts val="2700"/>
              <a:buNone/>
              <a:defRPr sz="27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33" name="Google Shape;133;p58"/>
          <p:cNvSpPr txBox="1">
            <a:spLocks noGrp="1"/>
          </p:cNvSpPr>
          <p:nvPr>
            <p:ph type="title" idx="2"/>
          </p:nvPr>
        </p:nvSpPr>
        <p:spPr>
          <a:xfrm>
            <a:off x="311775" y="658594"/>
            <a:ext cx="8520600" cy="3951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1500"/>
              <a:buNone/>
              <a:defRPr sz="1500" b="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134" name="Google Shape;134;p5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ubtitle and Body (no logo)">
  <p:cSld name="TITLE_AND_BODY_2">
    <p:spTree>
      <p:nvGrpSpPr>
        <p:cNvPr id="1" name="Shape 135"/>
        <p:cNvGrpSpPr/>
        <p:nvPr/>
      </p:nvGrpSpPr>
      <p:grpSpPr>
        <a:xfrm>
          <a:off x="0" y="0"/>
          <a:ext cx="0" cy="0"/>
          <a:chOff x="0" y="0"/>
          <a:chExt cx="0" cy="0"/>
        </a:xfrm>
      </p:grpSpPr>
      <p:sp>
        <p:nvSpPr>
          <p:cNvPr id="136" name="Google Shape;136;p59"/>
          <p:cNvSpPr txBox="1">
            <a:spLocks noGrp="1"/>
          </p:cNvSpPr>
          <p:nvPr>
            <p:ph type="body" idx="1"/>
          </p:nvPr>
        </p:nvSpPr>
        <p:spPr>
          <a:xfrm>
            <a:off x="311775" y="1152475"/>
            <a:ext cx="8520600" cy="3416400"/>
          </a:xfrm>
          <a:prstGeom prst="rect">
            <a:avLst/>
          </a:prstGeom>
          <a:noFill/>
          <a:ln>
            <a:noFill/>
          </a:ln>
        </p:spPr>
        <p:txBody>
          <a:bodyPr spcFirstLastPara="1" wrap="square" lIns="91425" tIns="91425" rIns="91425" bIns="91425" anchor="t" anchorCtr="0">
            <a:normAutofit/>
          </a:bodyPr>
          <a:lstStyle>
            <a:lvl1pPr marL="457200" lvl="0" indent="-323850" algn="l">
              <a:lnSpc>
                <a:spcPct val="115000"/>
              </a:lnSpc>
              <a:spcBef>
                <a:spcPts val="0"/>
              </a:spcBef>
              <a:spcAft>
                <a:spcPts val="0"/>
              </a:spcAft>
              <a:buSzPts val="1500"/>
              <a:buChar char="●"/>
              <a:defRPr sz="1500"/>
            </a:lvl1pPr>
            <a:lvl2pPr marL="914400" lvl="1" indent="-317500" algn="l">
              <a:lnSpc>
                <a:spcPct val="115000"/>
              </a:lnSpc>
              <a:spcBef>
                <a:spcPts val="0"/>
              </a:spcBef>
              <a:spcAft>
                <a:spcPts val="0"/>
              </a:spcAft>
              <a:buSzPts val="1400"/>
              <a:buChar char="○"/>
              <a:defRPr sz="14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37" name="Google Shape;137;p59"/>
          <p:cNvSpPr/>
          <p:nvPr/>
        </p:nvSpPr>
        <p:spPr>
          <a:xfrm>
            <a:off x="149363" y="4887169"/>
            <a:ext cx="8845200" cy="10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9"/>
          <p:cNvSpPr/>
          <p:nvPr/>
        </p:nvSpPr>
        <p:spPr>
          <a:xfrm>
            <a:off x="80700" y="4943006"/>
            <a:ext cx="8982600" cy="13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9"/>
          <p:cNvSpPr txBox="1">
            <a:spLocks noGrp="1"/>
          </p:cNvSpPr>
          <p:nvPr>
            <p:ph type="title"/>
          </p:nvPr>
        </p:nvSpPr>
        <p:spPr>
          <a:xfrm>
            <a:off x="311700" y="210688"/>
            <a:ext cx="8520600" cy="623400"/>
          </a:xfrm>
          <a:prstGeom prst="rect">
            <a:avLst/>
          </a:prstGeom>
          <a:noFill/>
          <a:ln>
            <a:noFill/>
          </a:ln>
        </p:spPr>
        <p:txBody>
          <a:bodyPr spcFirstLastPara="1" wrap="square" lIns="91425" tIns="91425" rIns="91425" bIns="91425" anchor="t" anchorCtr="0">
            <a:spAutoFit/>
          </a:bodyPr>
          <a:lstStyle>
            <a:lvl1pPr lvl="0" algn="l">
              <a:lnSpc>
                <a:spcPct val="100000"/>
              </a:lnSpc>
              <a:spcBef>
                <a:spcPts val="0"/>
              </a:spcBef>
              <a:spcAft>
                <a:spcPts val="0"/>
              </a:spcAft>
              <a:buSzPts val="2700"/>
              <a:buNone/>
              <a:defRPr sz="27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40" name="Google Shape;140;p59"/>
          <p:cNvSpPr txBox="1">
            <a:spLocks noGrp="1"/>
          </p:cNvSpPr>
          <p:nvPr>
            <p:ph type="title" idx="2"/>
          </p:nvPr>
        </p:nvSpPr>
        <p:spPr>
          <a:xfrm>
            <a:off x="311775" y="658594"/>
            <a:ext cx="8520600" cy="3951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1500"/>
              <a:buNone/>
              <a:defRPr sz="1500" b="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141" name="Google Shape;141;p5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9"/>
          <p:cNvSpPr txBox="1">
            <a:spLocks noGrp="1"/>
          </p:cNvSpPr>
          <p:nvPr>
            <p:ph type="title"/>
          </p:nvPr>
        </p:nvSpPr>
        <p:spPr>
          <a:xfrm>
            <a:off x="490250" y="1883400"/>
            <a:ext cx="4424700" cy="1376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7" name="Google Shape;17;p39"/>
          <p:cNvSpPr/>
          <p:nvPr/>
        </p:nvSpPr>
        <p:spPr>
          <a:xfrm>
            <a:off x="0" y="4362675"/>
            <a:ext cx="9144000" cy="780900"/>
          </a:xfrm>
          <a:prstGeom prst="rect">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Google Shape;18;p39"/>
          <p:cNvPicPr preferRelativeResize="0"/>
          <p:nvPr/>
        </p:nvPicPr>
        <p:blipFill rotWithShape="1">
          <a:blip r:embed="rId2">
            <a:alphaModFix/>
          </a:blip>
          <a:srcRect/>
          <a:stretch/>
        </p:blipFill>
        <p:spPr>
          <a:xfrm>
            <a:off x="604556" y="4614289"/>
            <a:ext cx="1074859" cy="277650"/>
          </a:xfrm>
          <a:prstGeom prst="rect">
            <a:avLst/>
          </a:prstGeom>
          <a:noFill/>
          <a:ln>
            <a:noFill/>
          </a:ln>
        </p:spPr>
      </p:pic>
      <p:sp>
        <p:nvSpPr>
          <p:cNvPr id="19" name="Google Shape;19;p39"/>
          <p:cNvSpPr/>
          <p:nvPr/>
        </p:nvSpPr>
        <p:spPr>
          <a:xfrm rot="5400000" flipH="1">
            <a:off x="616205" y="-606651"/>
            <a:ext cx="1899791" cy="3119730"/>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FFFFFF">
              <a:alpha val="4313"/>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0" name="Google Shape;20;p39"/>
          <p:cNvPicPr preferRelativeResize="0"/>
          <p:nvPr/>
        </p:nvPicPr>
        <p:blipFill rotWithShape="1">
          <a:blip r:embed="rId3">
            <a:alphaModFix/>
          </a:blip>
          <a:srcRect/>
          <a:stretch/>
        </p:blipFill>
        <p:spPr>
          <a:xfrm>
            <a:off x="6871725" y="-1437882"/>
            <a:ext cx="4952775" cy="4952775"/>
          </a:xfrm>
          <a:prstGeom prst="rect">
            <a:avLst/>
          </a:prstGeom>
          <a:noFill/>
          <a:ln>
            <a:noFill/>
          </a:ln>
        </p:spPr>
      </p:pic>
      <p:sp>
        <p:nvSpPr>
          <p:cNvPr id="21" name="Google Shape;21;p39"/>
          <p:cNvSpPr txBox="1">
            <a:spLocks noGrp="1"/>
          </p:cNvSpPr>
          <p:nvPr>
            <p:ph type="subTitle" idx="1"/>
          </p:nvPr>
        </p:nvSpPr>
        <p:spPr>
          <a:xfrm>
            <a:off x="490250" y="3211601"/>
            <a:ext cx="5510400" cy="996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22" name="Google Shape;22;p3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no subtitle)">
  <p:cSld name="MAIN_POINT">
    <p:bg>
      <p:bgPr>
        <a:solidFill>
          <a:schemeClr val="dk1"/>
        </a:solidFill>
        <a:effectLst/>
      </p:bgPr>
    </p:bg>
    <p:spTree>
      <p:nvGrpSpPr>
        <p:cNvPr id="1" name="Shape 142"/>
        <p:cNvGrpSpPr/>
        <p:nvPr/>
      </p:nvGrpSpPr>
      <p:grpSpPr>
        <a:xfrm>
          <a:off x="0" y="0"/>
          <a:ext cx="0" cy="0"/>
          <a:chOff x="0" y="0"/>
          <a:chExt cx="0" cy="0"/>
        </a:xfrm>
      </p:grpSpPr>
      <p:sp>
        <p:nvSpPr>
          <p:cNvPr id="143" name="Google Shape;143;p60"/>
          <p:cNvSpPr txBox="1">
            <a:spLocks noGrp="1"/>
          </p:cNvSpPr>
          <p:nvPr>
            <p:ph type="title"/>
          </p:nvPr>
        </p:nvSpPr>
        <p:spPr>
          <a:xfrm>
            <a:off x="490250" y="526350"/>
            <a:ext cx="56040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44" name="Google Shape;144;p60"/>
          <p:cNvSpPr/>
          <p:nvPr/>
        </p:nvSpPr>
        <p:spPr>
          <a:xfrm>
            <a:off x="80700" y="4419975"/>
            <a:ext cx="8982600" cy="662100"/>
          </a:xfrm>
          <a:prstGeom prst="rect">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 name="Google Shape;145;p60"/>
          <p:cNvPicPr preferRelativeResize="0"/>
          <p:nvPr/>
        </p:nvPicPr>
        <p:blipFill rotWithShape="1">
          <a:blip r:embed="rId2">
            <a:alphaModFix/>
          </a:blip>
          <a:srcRect/>
          <a:stretch/>
        </p:blipFill>
        <p:spPr>
          <a:xfrm>
            <a:off x="4034606" y="4612239"/>
            <a:ext cx="1074859" cy="277650"/>
          </a:xfrm>
          <a:prstGeom prst="rect">
            <a:avLst/>
          </a:prstGeom>
          <a:noFill/>
          <a:ln>
            <a:noFill/>
          </a:ln>
        </p:spPr>
      </p:pic>
      <p:sp>
        <p:nvSpPr>
          <p:cNvPr id="146" name="Google Shape;146;p60"/>
          <p:cNvSpPr/>
          <p:nvPr/>
        </p:nvSpPr>
        <p:spPr>
          <a:xfrm rot="5400000" flipH="1">
            <a:off x="616205" y="-606651"/>
            <a:ext cx="1899791" cy="3119730"/>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FFFFFF">
              <a:alpha val="4313"/>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47" name="Google Shape;147;p60"/>
          <p:cNvPicPr preferRelativeResize="0"/>
          <p:nvPr/>
        </p:nvPicPr>
        <p:blipFill rotWithShape="1">
          <a:blip r:embed="rId3">
            <a:alphaModFix/>
          </a:blip>
          <a:srcRect/>
          <a:stretch/>
        </p:blipFill>
        <p:spPr>
          <a:xfrm>
            <a:off x="6986025" y="-1323582"/>
            <a:ext cx="4952775" cy="4952775"/>
          </a:xfrm>
          <a:prstGeom prst="rect">
            <a:avLst/>
          </a:prstGeom>
          <a:noFill/>
          <a:ln>
            <a:noFill/>
          </a:ln>
        </p:spPr>
      </p:pic>
      <p:sp>
        <p:nvSpPr>
          <p:cNvPr id="148" name="Google Shape;148;p6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with footer)">
  <p:cSld name="CAPTION_ONLY">
    <p:spTree>
      <p:nvGrpSpPr>
        <p:cNvPr id="1" name="Shape 149"/>
        <p:cNvGrpSpPr/>
        <p:nvPr/>
      </p:nvGrpSpPr>
      <p:grpSpPr>
        <a:xfrm>
          <a:off x="0" y="0"/>
          <a:ext cx="0" cy="0"/>
          <a:chOff x="0" y="0"/>
          <a:chExt cx="0" cy="0"/>
        </a:xfrm>
      </p:grpSpPr>
      <p:sp>
        <p:nvSpPr>
          <p:cNvPr id="150" name="Google Shape;150;p61"/>
          <p:cNvSpPr/>
          <p:nvPr/>
        </p:nvSpPr>
        <p:spPr>
          <a:xfrm>
            <a:off x="149363" y="4887169"/>
            <a:ext cx="8845200" cy="10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1" name="Google Shape;151;p61"/>
          <p:cNvSpPr/>
          <p:nvPr/>
        </p:nvSpPr>
        <p:spPr>
          <a:xfrm>
            <a:off x="80700" y="4943006"/>
            <a:ext cx="8982600" cy="13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2" name="Google Shape;152;p61"/>
          <p:cNvPicPr preferRelativeResize="0"/>
          <p:nvPr/>
        </p:nvPicPr>
        <p:blipFill rotWithShape="1">
          <a:blip r:embed="rId2">
            <a:alphaModFix/>
          </a:blip>
          <a:srcRect/>
          <a:stretch/>
        </p:blipFill>
        <p:spPr>
          <a:xfrm>
            <a:off x="7945365" y="4604025"/>
            <a:ext cx="960021" cy="247988"/>
          </a:xfrm>
          <a:prstGeom prst="rect">
            <a:avLst/>
          </a:prstGeom>
          <a:noFill/>
          <a:ln>
            <a:noFill/>
          </a:ln>
        </p:spPr>
      </p:pic>
      <p:sp>
        <p:nvSpPr>
          <p:cNvPr id="153" name="Google Shape;153;p61"/>
          <p:cNvSpPr/>
          <p:nvPr/>
        </p:nvSpPr>
        <p:spPr>
          <a:xfrm rot="5400000" flipH="1">
            <a:off x="417177" y="3172734"/>
            <a:ext cx="1262099" cy="2096458"/>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57318C">
              <a:alpha val="3921"/>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 name="Google Shape;154;p6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with footer, no logo)">
  <p:cSld name="CAPTION_ONLY_1">
    <p:spTree>
      <p:nvGrpSpPr>
        <p:cNvPr id="1" name="Shape 155"/>
        <p:cNvGrpSpPr/>
        <p:nvPr/>
      </p:nvGrpSpPr>
      <p:grpSpPr>
        <a:xfrm>
          <a:off x="0" y="0"/>
          <a:ext cx="0" cy="0"/>
          <a:chOff x="0" y="0"/>
          <a:chExt cx="0" cy="0"/>
        </a:xfrm>
      </p:grpSpPr>
      <p:sp>
        <p:nvSpPr>
          <p:cNvPr id="156" name="Google Shape;156;p62"/>
          <p:cNvSpPr/>
          <p:nvPr/>
        </p:nvSpPr>
        <p:spPr>
          <a:xfrm>
            <a:off x="149363" y="4887169"/>
            <a:ext cx="8845200" cy="10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7" name="Google Shape;157;p62"/>
          <p:cNvSpPr/>
          <p:nvPr/>
        </p:nvSpPr>
        <p:spPr>
          <a:xfrm>
            <a:off x="80700" y="4943006"/>
            <a:ext cx="8982600" cy="13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6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se Study">
  <p:cSld name="BIG_NUMBER">
    <p:spTree>
      <p:nvGrpSpPr>
        <p:cNvPr id="1" name="Shape 159"/>
        <p:cNvGrpSpPr/>
        <p:nvPr/>
      </p:nvGrpSpPr>
      <p:grpSpPr>
        <a:xfrm>
          <a:off x="0" y="0"/>
          <a:ext cx="0" cy="0"/>
          <a:chOff x="0" y="0"/>
          <a:chExt cx="0" cy="0"/>
        </a:xfrm>
      </p:grpSpPr>
      <p:sp>
        <p:nvSpPr>
          <p:cNvPr id="160" name="Google Shape;160;p63"/>
          <p:cNvSpPr/>
          <p:nvPr/>
        </p:nvSpPr>
        <p:spPr>
          <a:xfrm>
            <a:off x="80700" y="72188"/>
            <a:ext cx="8982600" cy="250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63"/>
          <p:cNvSpPr txBox="1">
            <a:spLocks noGrp="1"/>
          </p:cNvSpPr>
          <p:nvPr>
            <p:ph type="title"/>
          </p:nvPr>
        </p:nvSpPr>
        <p:spPr>
          <a:xfrm>
            <a:off x="311700" y="429823"/>
            <a:ext cx="8520600" cy="393900"/>
          </a:xfrm>
          <a:prstGeom prst="rect">
            <a:avLst/>
          </a:prstGeom>
          <a:noFill/>
          <a:ln>
            <a:noFill/>
          </a:ln>
        </p:spPr>
        <p:txBody>
          <a:bodyPr spcFirstLastPara="1" wrap="square" lIns="91425" tIns="91425" rIns="91425" bIns="91425" anchor="ctr" anchorCtr="0">
            <a:sp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2" name="Google Shape;162;p63"/>
          <p:cNvSpPr txBox="1">
            <a:spLocks noGrp="1"/>
          </p:cNvSpPr>
          <p:nvPr>
            <p:ph type="title" idx="2"/>
          </p:nvPr>
        </p:nvSpPr>
        <p:spPr>
          <a:xfrm>
            <a:off x="3176775" y="300"/>
            <a:ext cx="2790600" cy="3939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1100"/>
              <a:buNone/>
              <a:defRPr sz="1100">
                <a:solidFill>
                  <a:schemeClr val="lt1"/>
                </a:solidFill>
              </a:defRPr>
            </a:lvl1pPr>
            <a:lvl2pPr lvl="1" algn="ctr">
              <a:lnSpc>
                <a:spcPct val="100000"/>
              </a:lnSpc>
              <a:spcBef>
                <a:spcPts val="0"/>
              </a:spcBef>
              <a:spcAft>
                <a:spcPts val="0"/>
              </a:spcAft>
              <a:buClr>
                <a:schemeClr val="lt1"/>
              </a:buClr>
              <a:buSzPts val="900"/>
              <a:buNone/>
              <a:defRPr sz="900">
                <a:solidFill>
                  <a:schemeClr val="lt1"/>
                </a:solidFill>
              </a:defRPr>
            </a:lvl2pPr>
            <a:lvl3pPr lvl="2" algn="ctr">
              <a:lnSpc>
                <a:spcPct val="100000"/>
              </a:lnSpc>
              <a:spcBef>
                <a:spcPts val="0"/>
              </a:spcBef>
              <a:spcAft>
                <a:spcPts val="0"/>
              </a:spcAft>
              <a:buClr>
                <a:schemeClr val="lt1"/>
              </a:buClr>
              <a:buSzPts val="900"/>
              <a:buNone/>
              <a:defRPr sz="900">
                <a:solidFill>
                  <a:schemeClr val="lt1"/>
                </a:solidFill>
              </a:defRPr>
            </a:lvl3pPr>
            <a:lvl4pPr lvl="3" algn="ctr">
              <a:lnSpc>
                <a:spcPct val="100000"/>
              </a:lnSpc>
              <a:spcBef>
                <a:spcPts val="0"/>
              </a:spcBef>
              <a:spcAft>
                <a:spcPts val="0"/>
              </a:spcAft>
              <a:buClr>
                <a:schemeClr val="lt1"/>
              </a:buClr>
              <a:buSzPts val="900"/>
              <a:buNone/>
              <a:defRPr sz="900">
                <a:solidFill>
                  <a:schemeClr val="lt1"/>
                </a:solidFill>
              </a:defRPr>
            </a:lvl4pPr>
            <a:lvl5pPr lvl="4" algn="ctr">
              <a:lnSpc>
                <a:spcPct val="100000"/>
              </a:lnSpc>
              <a:spcBef>
                <a:spcPts val="0"/>
              </a:spcBef>
              <a:spcAft>
                <a:spcPts val="0"/>
              </a:spcAft>
              <a:buClr>
                <a:schemeClr val="lt1"/>
              </a:buClr>
              <a:buSzPts val="900"/>
              <a:buNone/>
              <a:defRPr sz="900">
                <a:solidFill>
                  <a:schemeClr val="lt1"/>
                </a:solidFill>
              </a:defRPr>
            </a:lvl5pPr>
            <a:lvl6pPr lvl="5" algn="ctr">
              <a:lnSpc>
                <a:spcPct val="100000"/>
              </a:lnSpc>
              <a:spcBef>
                <a:spcPts val="0"/>
              </a:spcBef>
              <a:spcAft>
                <a:spcPts val="0"/>
              </a:spcAft>
              <a:buClr>
                <a:schemeClr val="lt1"/>
              </a:buClr>
              <a:buSzPts val="900"/>
              <a:buNone/>
              <a:defRPr sz="900">
                <a:solidFill>
                  <a:schemeClr val="lt1"/>
                </a:solidFill>
              </a:defRPr>
            </a:lvl6pPr>
            <a:lvl7pPr lvl="6" algn="ctr">
              <a:lnSpc>
                <a:spcPct val="100000"/>
              </a:lnSpc>
              <a:spcBef>
                <a:spcPts val="0"/>
              </a:spcBef>
              <a:spcAft>
                <a:spcPts val="0"/>
              </a:spcAft>
              <a:buClr>
                <a:schemeClr val="lt1"/>
              </a:buClr>
              <a:buSzPts val="900"/>
              <a:buNone/>
              <a:defRPr sz="900">
                <a:solidFill>
                  <a:schemeClr val="lt1"/>
                </a:solidFill>
              </a:defRPr>
            </a:lvl7pPr>
            <a:lvl8pPr lvl="7" algn="ctr">
              <a:lnSpc>
                <a:spcPct val="100000"/>
              </a:lnSpc>
              <a:spcBef>
                <a:spcPts val="0"/>
              </a:spcBef>
              <a:spcAft>
                <a:spcPts val="0"/>
              </a:spcAft>
              <a:buClr>
                <a:schemeClr val="lt1"/>
              </a:buClr>
              <a:buSzPts val="900"/>
              <a:buNone/>
              <a:defRPr sz="900">
                <a:solidFill>
                  <a:schemeClr val="lt1"/>
                </a:solidFill>
              </a:defRPr>
            </a:lvl8pPr>
            <a:lvl9pPr lvl="8" algn="ctr">
              <a:lnSpc>
                <a:spcPct val="100000"/>
              </a:lnSpc>
              <a:spcBef>
                <a:spcPts val="0"/>
              </a:spcBef>
              <a:spcAft>
                <a:spcPts val="0"/>
              </a:spcAft>
              <a:buClr>
                <a:schemeClr val="lt1"/>
              </a:buClr>
              <a:buSzPts val="900"/>
              <a:buNone/>
              <a:defRPr sz="900">
                <a:solidFill>
                  <a:schemeClr val="lt1"/>
                </a:solidFill>
              </a:defRPr>
            </a:lvl9pPr>
          </a:lstStyle>
          <a:p>
            <a:endParaRPr/>
          </a:p>
        </p:txBody>
      </p:sp>
      <p:sp>
        <p:nvSpPr>
          <p:cNvPr id="163" name="Google Shape;163;p63"/>
          <p:cNvSpPr txBox="1">
            <a:spLocks noGrp="1"/>
          </p:cNvSpPr>
          <p:nvPr>
            <p:ph type="body" idx="1"/>
          </p:nvPr>
        </p:nvSpPr>
        <p:spPr>
          <a:xfrm>
            <a:off x="311775" y="1152475"/>
            <a:ext cx="85206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4" name="Google Shape;164;p63"/>
          <p:cNvSpPr/>
          <p:nvPr/>
        </p:nvSpPr>
        <p:spPr>
          <a:xfrm>
            <a:off x="149363" y="4887169"/>
            <a:ext cx="8845200" cy="10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5" name="Google Shape;165;p63"/>
          <p:cNvSpPr/>
          <p:nvPr/>
        </p:nvSpPr>
        <p:spPr>
          <a:xfrm>
            <a:off x="80700" y="4943006"/>
            <a:ext cx="8982600" cy="13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 name="Google Shape;166;p63"/>
          <p:cNvPicPr preferRelativeResize="0"/>
          <p:nvPr/>
        </p:nvPicPr>
        <p:blipFill rotWithShape="1">
          <a:blip r:embed="rId2">
            <a:alphaModFix/>
          </a:blip>
          <a:srcRect/>
          <a:stretch/>
        </p:blipFill>
        <p:spPr>
          <a:xfrm>
            <a:off x="7945365" y="4604025"/>
            <a:ext cx="960021" cy="247988"/>
          </a:xfrm>
          <a:prstGeom prst="rect">
            <a:avLst/>
          </a:prstGeom>
          <a:noFill/>
          <a:ln>
            <a:noFill/>
          </a:ln>
        </p:spPr>
      </p:pic>
      <p:sp>
        <p:nvSpPr>
          <p:cNvPr id="167" name="Google Shape;167;p63"/>
          <p:cNvSpPr/>
          <p:nvPr/>
        </p:nvSpPr>
        <p:spPr>
          <a:xfrm rot="5400000" flipH="1">
            <a:off x="417177" y="3172734"/>
            <a:ext cx="1262099" cy="2096458"/>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57318C">
              <a:alpha val="3921"/>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 name="Google Shape;168;p6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6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ubtitle" type="obj">
  <p:cSld name="OBJECT">
    <p:spTree>
      <p:nvGrpSpPr>
        <p:cNvPr id="1" name="Shape 171"/>
        <p:cNvGrpSpPr/>
        <p:nvPr/>
      </p:nvGrpSpPr>
      <p:grpSpPr>
        <a:xfrm>
          <a:off x="0" y="0"/>
          <a:ext cx="0" cy="0"/>
          <a:chOff x="0" y="0"/>
          <a:chExt cx="0" cy="0"/>
        </a:xfrm>
      </p:grpSpPr>
      <p:sp>
        <p:nvSpPr>
          <p:cNvPr id="172" name="Google Shape;172;p65"/>
          <p:cNvSpPr/>
          <p:nvPr/>
        </p:nvSpPr>
        <p:spPr>
          <a:xfrm>
            <a:off x="149363" y="4887169"/>
            <a:ext cx="8845200" cy="10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3" name="Google Shape;173;p65"/>
          <p:cNvSpPr/>
          <p:nvPr/>
        </p:nvSpPr>
        <p:spPr>
          <a:xfrm>
            <a:off x="80700" y="4943006"/>
            <a:ext cx="8982600" cy="13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4" name="Google Shape;174;p65"/>
          <p:cNvPicPr preferRelativeResize="0"/>
          <p:nvPr/>
        </p:nvPicPr>
        <p:blipFill rotWithShape="1">
          <a:blip r:embed="rId2">
            <a:alphaModFix/>
          </a:blip>
          <a:srcRect/>
          <a:stretch/>
        </p:blipFill>
        <p:spPr>
          <a:xfrm>
            <a:off x="7945365" y="4604025"/>
            <a:ext cx="960021" cy="247988"/>
          </a:xfrm>
          <a:prstGeom prst="rect">
            <a:avLst/>
          </a:prstGeom>
          <a:noFill/>
          <a:ln>
            <a:noFill/>
          </a:ln>
        </p:spPr>
      </p:pic>
      <p:sp>
        <p:nvSpPr>
          <p:cNvPr id="175" name="Google Shape;175;p65"/>
          <p:cNvSpPr/>
          <p:nvPr/>
        </p:nvSpPr>
        <p:spPr>
          <a:xfrm rot="5400000" flipH="1">
            <a:off x="417177" y="3172734"/>
            <a:ext cx="1262099" cy="2096458"/>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57318C">
              <a:alpha val="3921"/>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 name="Google Shape;176;p65"/>
          <p:cNvSpPr txBox="1">
            <a:spLocks noGrp="1"/>
          </p:cNvSpPr>
          <p:nvPr>
            <p:ph type="title"/>
          </p:nvPr>
        </p:nvSpPr>
        <p:spPr>
          <a:xfrm>
            <a:off x="311700" y="210688"/>
            <a:ext cx="8520600" cy="623400"/>
          </a:xfrm>
          <a:prstGeom prst="rect">
            <a:avLst/>
          </a:prstGeom>
          <a:noFill/>
          <a:ln>
            <a:noFill/>
          </a:ln>
        </p:spPr>
        <p:txBody>
          <a:bodyPr spcFirstLastPara="1" wrap="square" lIns="91425" tIns="91425" rIns="91425" bIns="91425" anchor="t" anchorCtr="0">
            <a:spAutoFit/>
          </a:bodyPr>
          <a:lstStyle>
            <a:lvl1pPr lvl="0" algn="l">
              <a:lnSpc>
                <a:spcPct val="100000"/>
              </a:lnSpc>
              <a:spcBef>
                <a:spcPts val="0"/>
              </a:spcBef>
              <a:spcAft>
                <a:spcPts val="0"/>
              </a:spcAft>
              <a:buSzPts val="2700"/>
              <a:buNone/>
              <a:defRPr sz="27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77" name="Google Shape;177;p65"/>
          <p:cNvSpPr txBox="1">
            <a:spLocks noGrp="1"/>
          </p:cNvSpPr>
          <p:nvPr>
            <p:ph type="title" idx="2"/>
          </p:nvPr>
        </p:nvSpPr>
        <p:spPr>
          <a:xfrm>
            <a:off x="311775" y="658594"/>
            <a:ext cx="8520600" cy="3951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1500"/>
              <a:buNone/>
              <a:defRPr sz="1500" b="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178" name="Google Shape;178;p6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ubtitle (no logo)">
  <p:cSld name="OBJECT_1">
    <p:spTree>
      <p:nvGrpSpPr>
        <p:cNvPr id="1" name="Shape 179"/>
        <p:cNvGrpSpPr/>
        <p:nvPr/>
      </p:nvGrpSpPr>
      <p:grpSpPr>
        <a:xfrm>
          <a:off x="0" y="0"/>
          <a:ext cx="0" cy="0"/>
          <a:chOff x="0" y="0"/>
          <a:chExt cx="0" cy="0"/>
        </a:xfrm>
      </p:grpSpPr>
      <p:sp>
        <p:nvSpPr>
          <p:cNvPr id="180" name="Google Shape;180;p66"/>
          <p:cNvSpPr txBox="1">
            <a:spLocks noGrp="1"/>
          </p:cNvSpPr>
          <p:nvPr>
            <p:ph type="title"/>
          </p:nvPr>
        </p:nvSpPr>
        <p:spPr>
          <a:xfrm>
            <a:off x="311700" y="210688"/>
            <a:ext cx="8520600" cy="623400"/>
          </a:xfrm>
          <a:prstGeom prst="rect">
            <a:avLst/>
          </a:prstGeom>
          <a:noFill/>
          <a:ln>
            <a:noFill/>
          </a:ln>
        </p:spPr>
        <p:txBody>
          <a:bodyPr spcFirstLastPara="1" wrap="square" lIns="91425" tIns="91425" rIns="91425" bIns="91425" anchor="t" anchorCtr="0">
            <a:spAutoFit/>
          </a:bodyPr>
          <a:lstStyle>
            <a:lvl1pPr lvl="0" algn="l">
              <a:lnSpc>
                <a:spcPct val="100000"/>
              </a:lnSpc>
              <a:spcBef>
                <a:spcPts val="0"/>
              </a:spcBef>
              <a:spcAft>
                <a:spcPts val="0"/>
              </a:spcAft>
              <a:buSzPts val="2700"/>
              <a:buNone/>
              <a:defRPr sz="27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81" name="Google Shape;181;p66"/>
          <p:cNvSpPr txBox="1">
            <a:spLocks noGrp="1"/>
          </p:cNvSpPr>
          <p:nvPr>
            <p:ph type="title" idx="2"/>
          </p:nvPr>
        </p:nvSpPr>
        <p:spPr>
          <a:xfrm>
            <a:off x="311775" y="658594"/>
            <a:ext cx="8520600" cy="3951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1500"/>
              <a:buNone/>
              <a:defRPr sz="1500" b="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182" name="Google Shape;182;p6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89"/>
        <p:cNvGrpSpPr/>
        <p:nvPr/>
      </p:nvGrpSpPr>
      <p:grpSpPr>
        <a:xfrm>
          <a:off x="0" y="0"/>
          <a:ext cx="0" cy="0"/>
          <a:chOff x="0" y="0"/>
          <a:chExt cx="0" cy="0"/>
        </a:xfrm>
      </p:grpSpPr>
      <p:sp>
        <p:nvSpPr>
          <p:cNvPr id="190" name="Google Shape;190;p45"/>
          <p:cNvSpPr txBox="1">
            <a:spLocks noGrp="1"/>
          </p:cNvSpPr>
          <p:nvPr>
            <p:ph type="dt" idx="10"/>
          </p:nvPr>
        </p:nvSpPr>
        <p:spPr>
          <a:xfrm>
            <a:off x="457200" y="4767265"/>
            <a:ext cx="2133600" cy="2739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1" name="Google Shape;191;p45"/>
          <p:cNvSpPr txBox="1">
            <a:spLocks noGrp="1"/>
          </p:cNvSpPr>
          <p:nvPr>
            <p:ph type="ftr" idx="11"/>
          </p:nvPr>
        </p:nvSpPr>
        <p:spPr>
          <a:xfrm>
            <a:off x="3124201" y="4767265"/>
            <a:ext cx="2895600" cy="2739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2" name="Google Shape;192;p45"/>
          <p:cNvSpPr txBox="1">
            <a:spLocks noGrp="1"/>
          </p:cNvSpPr>
          <p:nvPr>
            <p:ph type="sldNum" idx="12"/>
          </p:nvPr>
        </p:nvSpPr>
        <p:spPr>
          <a:xfrm>
            <a:off x="6553202" y="4767265"/>
            <a:ext cx="2133600" cy="2739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193"/>
        <p:cNvGrpSpPr/>
        <p:nvPr/>
      </p:nvGrpSpPr>
      <p:grpSpPr>
        <a:xfrm>
          <a:off x="0" y="0"/>
          <a:ext cx="0" cy="0"/>
          <a:chOff x="0" y="0"/>
          <a:chExt cx="0" cy="0"/>
        </a:xfrm>
      </p:grpSpPr>
      <p:sp>
        <p:nvSpPr>
          <p:cNvPr id="194" name="Google Shape;194;p67"/>
          <p:cNvSpPr txBox="1">
            <a:spLocks noGrp="1"/>
          </p:cNvSpPr>
          <p:nvPr>
            <p:ph type="title"/>
          </p:nvPr>
        </p:nvSpPr>
        <p:spPr>
          <a:xfrm>
            <a:off x="351000" y="396025"/>
            <a:ext cx="8442900" cy="7557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5" name="Google Shape;195;p67"/>
          <p:cNvSpPr txBox="1">
            <a:spLocks noGrp="1"/>
          </p:cNvSpPr>
          <p:nvPr>
            <p:ph type="dt" idx="10"/>
          </p:nvPr>
        </p:nvSpPr>
        <p:spPr>
          <a:xfrm>
            <a:off x="1120644" y="4803839"/>
            <a:ext cx="540000" cy="16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6" name="Google Shape;196;p67"/>
          <p:cNvSpPr txBox="1">
            <a:spLocks noGrp="1"/>
          </p:cNvSpPr>
          <p:nvPr>
            <p:ph type="ftr" idx="11"/>
          </p:nvPr>
        </p:nvSpPr>
        <p:spPr>
          <a:xfrm>
            <a:off x="1680608" y="4803839"/>
            <a:ext cx="4586100" cy="16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7" name="Google Shape;197;p67"/>
          <p:cNvSpPr txBox="1">
            <a:spLocks noGrp="1"/>
          </p:cNvSpPr>
          <p:nvPr>
            <p:ph type="sldNum" idx="12"/>
          </p:nvPr>
        </p:nvSpPr>
        <p:spPr>
          <a:xfrm>
            <a:off x="8556784" y="4749851"/>
            <a:ext cx="548700" cy="393600"/>
          </a:xfrm>
          <a:prstGeom prst="rect">
            <a:avLst/>
          </a:prstGeom>
        </p:spPr>
        <p:txBody>
          <a:bodyPr spcFirstLastPara="1" wrap="square" lIns="45725" tIns="22850" rIns="45725" bIns="2285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mage Layout 18">
  <p:cSld name="Image Layout 18">
    <p:spTree>
      <p:nvGrpSpPr>
        <p:cNvPr id="1" name="Shape 198"/>
        <p:cNvGrpSpPr/>
        <p:nvPr/>
      </p:nvGrpSpPr>
      <p:grpSpPr>
        <a:xfrm>
          <a:off x="0" y="0"/>
          <a:ext cx="0" cy="0"/>
          <a:chOff x="0" y="0"/>
          <a:chExt cx="0" cy="0"/>
        </a:xfrm>
      </p:grpSpPr>
      <p:pic>
        <p:nvPicPr>
          <p:cNvPr id="199" name="Google Shape;199;p68" descr="Imagen que contiene objeto, reloj&#10;&#10;Descripción generada automáticamente"/>
          <p:cNvPicPr preferRelativeResize="0"/>
          <p:nvPr/>
        </p:nvPicPr>
        <p:blipFill rotWithShape="1">
          <a:blip r:embed="rId2">
            <a:alphaModFix/>
          </a:blip>
          <a:srcRect/>
          <a:stretch/>
        </p:blipFill>
        <p:spPr>
          <a:xfrm>
            <a:off x="7592764" y="301981"/>
            <a:ext cx="1368472" cy="324842"/>
          </a:xfrm>
          <a:prstGeom prst="rect">
            <a:avLst/>
          </a:prstGeom>
          <a:noFill/>
          <a:ln>
            <a:noFill/>
          </a:ln>
        </p:spPr>
      </p:pic>
      <p:sp>
        <p:nvSpPr>
          <p:cNvPr id="200" name="Google Shape;200;p68"/>
          <p:cNvSpPr/>
          <p:nvPr/>
        </p:nvSpPr>
        <p:spPr>
          <a:xfrm>
            <a:off x="0" y="4980269"/>
            <a:ext cx="9144000" cy="163200"/>
          </a:xfrm>
          <a:prstGeom prst="rect">
            <a:avLst/>
          </a:prstGeom>
          <a:solidFill>
            <a:schemeClr val="accent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1800" b="0" i="0" u="none" strike="noStrike" cap="none">
              <a:solidFill>
                <a:schemeClr val="dk1"/>
              </a:solidFill>
              <a:latin typeface="Calibri"/>
              <a:ea typeface="Calibri"/>
              <a:cs typeface="Calibri"/>
              <a:sym typeface="Calibri"/>
            </a:endParaRPr>
          </a:p>
        </p:txBody>
      </p:sp>
      <p:sp>
        <p:nvSpPr>
          <p:cNvPr id="201" name="Google Shape;201;p68"/>
          <p:cNvSpPr/>
          <p:nvPr/>
        </p:nvSpPr>
        <p:spPr>
          <a:xfrm flipH="1">
            <a:off x="7660170" y="4917364"/>
            <a:ext cx="1483830" cy="226162"/>
          </a:xfrm>
          <a:custGeom>
            <a:avLst/>
            <a:gdLst/>
            <a:ahLst/>
            <a:cxnLst/>
            <a:rect l="l" t="t" r="r" b="b"/>
            <a:pathLst>
              <a:path w="3956879" h="603099" extrusionOk="0">
                <a:moveTo>
                  <a:pt x="0" y="0"/>
                </a:moveTo>
                <a:lnTo>
                  <a:pt x="3956879" y="0"/>
                </a:lnTo>
                <a:lnTo>
                  <a:pt x="3806104" y="603099"/>
                </a:lnTo>
                <a:lnTo>
                  <a:pt x="0" y="603099"/>
                </a:lnTo>
                <a:close/>
              </a:path>
            </a:pathLst>
          </a:cu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cxnSp>
        <p:nvCxnSpPr>
          <p:cNvPr id="202" name="Google Shape;202;p68"/>
          <p:cNvCxnSpPr/>
          <p:nvPr/>
        </p:nvCxnSpPr>
        <p:spPr>
          <a:xfrm>
            <a:off x="0" y="4980269"/>
            <a:ext cx="7677300" cy="0"/>
          </a:xfrm>
          <a:prstGeom prst="straightConnector1">
            <a:avLst/>
          </a:prstGeom>
          <a:noFill/>
          <a:ln w="57150" cap="flat" cmpd="sng">
            <a:solidFill>
              <a:schemeClr val="accent4"/>
            </a:solidFill>
            <a:prstDash val="solid"/>
            <a:miter lim="800000"/>
            <a:headEnd type="none" w="sm" len="sm"/>
            <a:tailEnd type="none" w="sm" len="sm"/>
          </a:ln>
        </p:spPr>
      </p:cxnSp>
      <p:sp>
        <p:nvSpPr>
          <p:cNvPr id="203" name="Google Shape;203;p68"/>
          <p:cNvSpPr txBox="1">
            <a:spLocks noGrp="1"/>
          </p:cNvSpPr>
          <p:nvPr>
            <p:ph type="body" idx="1"/>
          </p:nvPr>
        </p:nvSpPr>
        <p:spPr>
          <a:xfrm>
            <a:off x="358960" y="286909"/>
            <a:ext cx="6748800" cy="355200"/>
          </a:xfrm>
          <a:prstGeom prst="rect">
            <a:avLst/>
          </a:prstGeom>
          <a:noFill/>
          <a:ln>
            <a:noFill/>
          </a:ln>
        </p:spPr>
        <p:txBody>
          <a:bodyPr spcFirstLastPara="1" wrap="square" lIns="45375" tIns="22675" rIns="45375" bIns="22675" anchor="ctr" anchorCtr="0">
            <a:noAutofit/>
          </a:bodyPr>
          <a:lstStyle>
            <a:lvl1pPr marL="457200" marR="0" lvl="0" indent="-228600" algn="l">
              <a:lnSpc>
                <a:spcPct val="90000"/>
              </a:lnSpc>
              <a:spcBef>
                <a:spcPts val="400"/>
              </a:spcBef>
              <a:spcAft>
                <a:spcPts val="0"/>
              </a:spcAft>
              <a:buClr>
                <a:schemeClr val="dk1"/>
              </a:buClr>
              <a:buSzPts val="3600"/>
              <a:buFont typeface="Arial"/>
              <a:buNone/>
              <a:defRPr sz="2700" b="1" i="0" u="none" strike="noStrike" cap="none">
                <a:solidFill>
                  <a:schemeClr val="dk1"/>
                </a:solidFill>
                <a:latin typeface="Arial"/>
                <a:ea typeface="Arial"/>
                <a:cs typeface="Arial"/>
                <a:sym typeface="Arial"/>
              </a:defRPr>
            </a:lvl1pPr>
            <a:lvl2pPr marL="914400" marR="0" lvl="1" indent="-304800" algn="l">
              <a:lnSpc>
                <a:spcPct val="90000"/>
              </a:lnSpc>
              <a:spcBef>
                <a:spcPts val="200"/>
              </a:spcBef>
              <a:spcAft>
                <a:spcPts val="0"/>
              </a:spcAft>
              <a:buClr>
                <a:schemeClr val="dk1"/>
              </a:buClr>
              <a:buSzPts val="1200"/>
              <a:buFont typeface="Arial"/>
              <a:buChar char="•"/>
              <a:defRPr sz="900" b="0" i="0" u="none" strike="noStrike" cap="none">
                <a:solidFill>
                  <a:schemeClr val="dk1"/>
                </a:solidFill>
                <a:latin typeface="Arial"/>
                <a:ea typeface="Arial"/>
                <a:cs typeface="Arial"/>
                <a:sym typeface="Arial"/>
              </a:defRPr>
            </a:lvl2pPr>
            <a:lvl3pPr marL="1371600" marR="0" lvl="2" indent="-292100" algn="l">
              <a:lnSpc>
                <a:spcPct val="90000"/>
              </a:lnSpc>
              <a:spcBef>
                <a:spcPts val="200"/>
              </a:spcBef>
              <a:spcAft>
                <a:spcPts val="0"/>
              </a:spcAft>
              <a:buClr>
                <a:schemeClr val="dk1"/>
              </a:buClr>
              <a:buSzPts val="1000"/>
              <a:buFont typeface="Arial"/>
              <a:buChar char="•"/>
              <a:defRPr sz="800" b="0" i="0" u="none" strike="noStrike" cap="none">
                <a:solidFill>
                  <a:schemeClr val="dk1"/>
                </a:solidFill>
                <a:latin typeface="Arial"/>
                <a:ea typeface="Arial"/>
                <a:cs typeface="Arial"/>
                <a:sym typeface="Arial"/>
              </a:defRPr>
            </a:lvl3pPr>
            <a:lvl4pPr marL="1828800" marR="0" lvl="3"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Arial"/>
                <a:ea typeface="Arial"/>
                <a:cs typeface="Arial"/>
                <a:sym typeface="Arial"/>
              </a:defRPr>
            </a:lvl4pPr>
            <a:lvl5pPr marL="2286000" marR="0" lvl="4"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Arial"/>
                <a:ea typeface="Arial"/>
                <a:cs typeface="Arial"/>
                <a:sym typeface="Arial"/>
              </a:defRPr>
            </a:lvl5pPr>
            <a:lvl6pPr marL="2743200" marR="0" lvl="5"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Calibri"/>
                <a:ea typeface="Calibri"/>
                <a:cs typeface="Calibri"/>
                <a:sym typeface="Calibri"/>
              </a:defRPr>
            </a:lvl6pPr>
            <a:lvl7pPr marL="3200400" marR="0" lvl="6"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Calibri"/>
                <a:ea typeface="Calibri"/>
                <a:cs typeface="Calibri"/>
                <a:sym typeface="Calibri"/>
              </a:defRPr>
            </a:lvl7pPr>
            <a:lvl8pPr marL="3657600" marR="0" lvl="7"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Calibri"/>
                <a:ea typeface="Calibri"/>
                <a:cs typeface="Calibri"/>
                <a:sym typeface="Calibri"/>
              </a:defRPr>
            </a:lvl8pPr>
            <a:lvl9pPr marL="4114800" marR="0" lvl="8"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204" name="Google Shape;204;p68"/>
          <p:cNvSpPr txBox="1">
            <a:spLocks noGrp="1"/>
          </p:cNvSpPr>
          <p:nvPr>
            <p:ph type="sldNum" idx="12"/>
          </p:nvPr>
        </p:nvSpPr>
        <p:spPr>
          <a:xfrm>
            <a:off x="8224980" y="4947030"/>
            <a:ext cx="354300" cy="166800"/>
          </a:xfrm>
          <a:prstGeom prst="rect">
            <a:avLst/>
          </a:prstGeom>
          <a:noFill/>
          <a:ln>
            <a:noFill/>
          </a:ln>
        </p:spPr>
        <p:txBody>
          <a:bodyPr spcFirstLastPara="1" wrap="square" lIns="90625" tIns="45325" rIns="90625" bIns="45325" anchor="t" anchorCtr="0">
            <a:noAutofit/>
          </a:bodyPr>
          <a:lstStyle>
            <a:lvl1pPr marL="0" marR="0" lvl="0"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205" name="Google Shape;205;p68"/>
          <p:cNvSpPr/>
          <p:nvPr/>
        </p:nvSpPr>
        <p:spPr>
          <a:xfrm rot="5400000">
            <a:off x="359636" y="2957758"/>
            <a:ext cx="1410734" cy="2130284"/>
          </a:xfrm>
          <a:custGeom>
            <a:avLst/>
            <a:gdLst/>
            <a:ahLst/>
            <a:cxnLst/>
            <a:rect l="l" t="t" r="r" b="b"/>
            <a:pathLst>
              <a:path w="3761958" h="5680756" extrusionOk="0">
                <a:moveTo>
                  <a:pt x="3761958" y="3973882"/>
                </a:moveTo>
                <a:lnTo>
                  <a:pt x="3151408" y="3249003"/>
                </a:lnTo>
                <a:lnTo>
                  <a:pt x="2540858" y="3973882"/>
                </a:lnTo>
                <a:lnTo>
                  <a:pt x="2827080" y="3973882"/>
                </a:lnTo>
                <a:lnTo>
                  <a:pt x="2827080" y="4510214"/>
                </a:lnTo>
                <a:lnTo>
                  <a:pt x="1882454" y="5305140"/>
                </a:lnTo>
                <a:lnTo>
                  <a:pt x="934877" y="4507734"/>
                </a:lnTo>
                <a:lnTo>
                  <a:pt x="934877" y="724879"/>
                </a:lnTo>
                <a:lnTo>
                  <a:pt x="1221099" y="724879"/>
                </a:lnTo>
                <a:lnTo>
                  <a:pt x="610548" y="0"/>
                </a:lnTo>
                <a:lnTo>
                  <a:pt x="0" y="724880"/>
                </a:lnTo>
                <a:lnTo>
                  <a:pt x="286221" y="724880"/>
                </a:lnTo>
                <a:lnTo>
                  <a:pt x="286221" y="4828151"/>
                </a:lnTo>
                <a:lnTo>
                  <a:pt x="301056" y="4828151"/>
                </a:lnTo>
                <a:lnTo>
                  <a:pt x="297024" y="4832942"/>
                </a:lnTo>
                <a:lnTo>
                  <a:pt x="1304497" y="5680756"/>
                </a:lnTo>
                <a:lnTo>
                  <a:pt x="2460411" y="5680756"/>
                </a:lnTo>
                <a:lnTo>
                  <a:pt x="3464933" y="4835428"/>
                </a:lnTo>
                <a:lnTo>
                  <a:pt x="3460902" y="4830637"/>
                </a:lnTo>
                <a:lnTo>
                  <a:pt x="3475736" y="4830637"/>
                </a:lnTo>
                <a:lnTo>
                  <a:pt x="3475736" y="3973882"/>
                </a:lnTo>
                <a:close/>
              </a:path>
            </a:pathLst>
          </a:custGeom>
          <a:solidFill>
            <a:srgbClr val="F9F9F9"/>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1800" b="0" i="0" u="none" strike="noStrike" cap="none">
                <a:solidFill>
                  <a:schemeClr val="dk1"/>
                </a:solidFill>
                <a:latin typeface="Calibri"/>
                <a:ea typeface="Calibri"/>
                <a:cs typeface="Calibri"/>
                <a:sym typeface="Calibri"/>
              </a:rPr>
              <a:t> 	 	</a:t>
            </a:r>
            <a:endParaRPr sz="5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
                                        <p:tgtEl>
                                          <p:spTgt spid="203"/>
                                        </p:tgtEl>
                                      </p:cBhvr>
                                    </p:animEffect>
                                  </p:childTnLst>
                                </p:cTn>
                              </p:par>
                              <p:par>
                                <p:cTn id="8" presetID="10" presetClass="entr" presetSubtype="0" fill="hold" nodeType="withEffect">
                                  <p:stCondLst>
                                    <p:cond delay="0"/>
                                  </p:stCondLst>
                                  <p:childTnLst>
                                    <p:set>
                                      <p:cBhvr>
                                        <p:cTn id="9" dur="1" fill="hold">
                                          <p:stCondLst>
                                            <p:cond delay="0"/>
                                          </p:stCondLst>
                                        </p:cTn>
                                        <p:tgtEl>
                                          <p:spTgt spid="204"/>
                                        </p:tgtEl>
                                        <p:attrNameLst>
                                          <p:attrName>style.visibility</p:attrName>
                                        </p:attrNameLst>
                                      </p:cBhvr>
                                      <p:to>
                                        <p:strVal val="visible"/>
                                      </p:to>
                                    </p:set>
                                    <p:animEffect transition="in" filter="fade">
                                      <p:cBhvr>
                                        <p:cTn id="10" dur="500"/>
                                        <p:tgtEl>
                                          <p:spTgt spid="204"/>
                                        </p:tgtEl>
                                      </p:cBhvr>
                                    </p:animEffect>
                                  </p:childTnLst>
                                </p:cTn>
                              </p:par>
                              <p:par>
                                <p:cTn id="11" presetID="10" presetClass="entr" presetSubtype="0" fill="hold" nodeType="withEffect">
                                  <p:stCondLst>
                                    <p:cond delay="0"/>
                                  </p:stCondLst>
                                  <p:childTnLst>
                                    <p:set>
                                      <p:cBhvr>
                                        <p:cTn id="12" dur="1" fill="hold">
                                          <p:stCondLst>
                                            <p:cond delay="0"/>
                                          </p:stCondLst>
                                        </p:cTn>
                                        <p:tgtEl>
                                          <p:spTgt spid="199"/>
                                        </p:tgtEl>
                                        <p:attrNameLst>
                                          <p:attrName>style.visibility</p:attrName>
                                        </p:attrNameLst>
                                      </p:cBhvr>
                                      <p:to>
                                        <p:strVal val="visible"/>
                                      </p:to>
                                    </p:set>
                                    <p:animEffect transition="in" filter="fade">
                                      <p:cBhvr>
                                        <p:cTn id="13"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Content (NO Logo)">
  <p:cSld name="TITLE_AND_BODY_2">
    <p:spTree>
      <p:nvGrpSpPr>
        <p:cNvPr id="1" name="Shape 23"/>
        <p:cNvGrpSpPr/>
        <p:nvPr/>
      </p:nvGrpSpPr>
      <p:grpSpPr>
        <a:xfrm>
          <a:off x="0" y="0"/>
          <a:ext cx="0" cy="0"/>
          <a:chOff x="0" y="0"/>
          <a:chExt cx="0" cy="0"/>
        </a:xfrm>
      </p:grpSpPr>
      <p:sp>
        <p:nvSpPr>
          <p:cNvPr id="24" name="Google Shape;24;p40"/>
          <p:cNvSpPr/>
          <p:nvPr/>
        </p:nvSpPr>
        <p:spPr>
          <a:xfrm>
            <a:off x="149363" y="4887169"/>
            <a:ext cx="8845200" cy="10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0"/>
          <p:cNvSpPr/>
          <p:nvPr/>
        </p:nvSpPr>
        <p:spPr>
          <a:xfrm>
            <a:off x="80700" y="4943006"/>
            <a:ext cx="8982900" cy="13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0"/>
          <p:cNvSpPr txBox="1">
            <a:spLocks noGrp="1"/>
          </p:cNvSpPr>
          <p:nvPr>
            <p:ph type="title"/>
          </p:nvPr>
        </p:nvSpPr>
        <p:spPr>
          <a:xfrm>
            <a:off x="311700" y="210702"/>
            <a:ext cx="8520600" cy="476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27" name="Google Shape;27;p40"/>
          <p:cNvSpPr txBox="1">
            <a:spLocks noGrp="1"/>
          </p:cNvSpPr>
          <p:nvPr>
            <p:ph type="title" idx="2"/>
          </p:nvPr>
        </p:nvSpPr>
        <p:spPr>
          <a:xfrm>
            <a:off x="311775" y="687102"/>
            <a:ext cx="8520600" cy="24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b="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8" name="Google Shape;28;p40"/>
          <p:cNvSpPr txBox="1">
            <a:spLocks noGrp="1"/>
          </p:cNvSpPr>
          <p:nvPr>
            <p:ph type="body" idx="1"/>
          </p:nvPr>
        </p:nvSpPr>
        <p:spPr>
          <a:xfrm>
            <a:off x="311775" y="1152475"/>
            <a:ext cx="8520600" cy="3416400"/>
          </a:xfrm>
          <a:prstGeom prst="rect">
            <a:avLst/>
          </a:prstGeom>
          <a:noFill/>
          <a:ln>
            <a:noFill/>
          </a:ln>
        </p:spPr>
        <p:txBody>
          <a:bodyPr spcFirstLastPara="1" wrap="square" lIns="91425" tIns="91425" rIns="91425" bIns="91425" anchor="t" anchorCtr="0">
            <a:normAutofit/>
          </a:bodyPr>
          <a:lstStyle>
            <a:lvl1pPr marL="457200" lvl="0" indent="-323850" algn="l">
              <a:lnSpc>
                <a:spcPct val="115000"/>
              </a:lnSpc>
              <a:spcBef>
                <a:spcPts val="0"/>
              </a:spcBef>
              <a:spcAft>
                <a:spcPts val="0"/>
              </a:spcAft>
              <a:buSzPts val="1500"/>
              <a:buChar char="●"/>
              <a:defRPr sz="1500"/>
            </a:lvl1pPr>
            <a:lvl2pPr marL="914400" lvl="1" indent="-317500" algn="l">
              <a:lnSpc>
                <a:spcPct val="115000"/>
              </a:lnSpc>
              <a:spcBef>
                <a:spcPts val="0"/>
              </a:spcBef>
              <a:spcAft>
                <a:spcPts val="0"/>
              </a:spcAft>
              <a:buSzPts val="1400"/>
              <a:buChar char="○"/>
              <a:defRPr sz="14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6"/>
        <p:cNvGrpSpPr/>
        <p:nvPr/>
      </p:nvGrpSpPr>
      <p:grpSpPr>
        <a:xfrm>
          <a:off x="0" y="0"/>
          <a:ext cx="0" cy="0"/>
          <a:chOff x="0" y="0"/>
          <a:chExt cx="0" cy="0"/>
        </a:xfrm>
      </p:grpSpPr>
      <p:sp>
        <p:nvSpPr>
          <p:cNvPr id="207" name="Google Shape;207;p69"/>
          <p:cNvSpPr txBox="1">
            <a:spLocks noGrp="1"/>
          </p:cNvSpPr>
          <p:nvPr>
            <p:ph type="title"/>
          </p:nvPr>
        </p:nvSpPr>
        <p:spPr>
          <a:xfrm>
            <a:off x="311700" y="445025"/>
            <a:ext cx="8520600" cy="572700"/>
          </a:xfrm>
          <a:prstGeom prst="rect">
            <a:avLst/>
          </a:prstGeom>
          <a:noFill/>
          <a:ln>
            <a:noFill/>
          </a:ln>
        </p:spPr>
        <p:txBody>
          <a:bodyPr spcFirstLastPara="1" wrap="square" lIns="121925" tIns="121925" rIns="121925" bIns="121925" anchor="t" anchorCtr="0">
            <a:norm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3800"/>
              <a:buNone/>
              <a:defRPr/>
            </a:lvl2pPr>
            <a:lvl3pPr lvl="2" algn="l">
              <a:lnSpc>
                <a:spcPct val="100000"/>
              </a:lnSpc>
              <a:spcBef>
                <a:spcPts val="0"/>
              </a:spcBef>
              <a:spcAft>
                <a:spcPts val="0"/>
              </a:spcAft>
              <a:buSzPts val="3800"/>
              <a:buNone/>
              <a:defRPr/>
            </a:lvl3pPr>
            <a:lvl4pPr lvl="3" algn="l">
              <a:lnSpc>
                <a:spcPct val="100000"/>
              </a:lnSpc>
              <a:spcBef>
                <a:spcPts val="0"/>
              </a:spcBef>
              <a:spcAft>
                <a:spcPts val="0"/>
              </a:spcAft>
              <a:buSzPts val="3800"/>
              <a:buNone/>
              <a:defRPr/>
            </a:lvl4pPr>
            <a:lvl5pPr lvl="4" algn="l">
              <a:lnSpc>
                <a:spcPct val="100000"/>
              </a:lnSpc>
              <a:spcBef>
                <a:spcPts val="0"/>
              </a:spcBef>
              <a:spcAft>
                <a:spcPts val="0"/>
              </a:spcAft>
              <a:buSzPts val="3800"/>
              <a:buNone/>
              <a:defRPr/>
            </a:lvl5pPr>
            <a:lvl6pPr lvl="5" algn="l">
              <a:lnSpc>
                <a:spcPct val="100000"/>
              </a:lnSpc>
              <a:spcBef>
                <a:spcPts val="0"/>
              </a:spcBef>
              <a:spcAft>
                <a:spcPts val="0"/>
              </a:spcAft>
              <a:buSzPts val="3800"/>
              <a:buNone/>
              <a:defRPr/>
            </a:lvl6pPr>
            <a:lvl7pPr lvl="6" algn="l">
              <a:lnSpc>
                <a:spcPct val="100000"/>
              </a:lnSpc>
              <a:spcBef>
                <a:spcPts val="0"/>
              </a:spcBef>
              <a:spcAft>
                <a:spcPts val="0"/>
              </a:spcAft>
              <a:buSzPts val="3800"/>
              <a:buNone/>
              <a:defRPr/>
            </a:lvl7pPr>
            <a:lvl8pPr lvl="7" algn="l">
              <a:lnSpc>
                <a:spcPct val="100000"/>
              </a:lnSpc>
              <a:spcBef>
                <a:spcPts val="0"/>
              </a:spcBef>
              <a:spcAft>
                <a:spcPts val="0"/>
              </a:spcAft>
              <a:buSzPts val="3800"/>
              <a:buNone/>
              <a:defRPr/>
            </a:lvl8pPr>
            <a:lvl9pPr lvl="8" algn="l">
              <a:lnSpc>
                <a:spcPct val="100000"/>
              </a:lnSpc>
              <a:spcBef>
                <a:spcPts val="0"/>
              </a:spcBef>
              <a:spcAft>
                <a:spcPts val="0"/>
              </a:spcAft>
              <a:buSzPts val="3800"/>
              <a:buNone/>
              <a:defRPr/>
            </a:lvl9pPr>
          </a:lstStyle>
          <a:p>
            <a:endParaRPr/>
          </a:p>
        </p:txBody>
      </p:sp>
      <p:sp>
        <p:nvSpPr>
          <p:cNvPr id="208" name="Google Shape;208;p69"/>
          <p:cNvSpPr txBox="1">
            <a:spLocks noGrp="1"/>
          </p:cNvSpPr>
          <p:nvPr>
            <p:ph type="body" idx="1"/>
          </p:nvPr>
        </p:nvSpPr>
        <p:spPr>
          <a:xfrm>
            <a:off x="311700" y="1152474"/>
            <a:ext cx="8520600" cy="3416400"/>
          </a:xfrm>
          <a:prstGeom prst="rect">
            <a:avLst/>
          </a:prstGeom>
          <a:noFill/>
          <a:ln>
            <a:noFill/>
          </a:ln>
        </p:spPr>
        <p:txBody>
          <a:bodyPr spcFirstLastPara="1" wrap="square" lIns="121925" tIns="121925" rIns="121925" bIns="121925"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09" name="Google Shape;209;p69"/>
          <p:cNvSpPr txBox="1">
            <a:spLocks noGrp="1"/>
          </p:cNvSpPr>
          <p:nvPr>
            <p:ph type="sldNum" idx="12"/>
          </p:nvPr>
        </p:nvSpPr>
        <p:spPr>
          <a:xfrm>
            <a:off x="8472453" y="4663213"/>
            <a:ext cx="548700" cy="393600"/>
          </a:xfrm>
          <a:prstGeom prst="rect">
            <a:avLst/>
          </a:prstGeom>
          <a:noFill/>
          <a:ln>
            <a:noFill/>
          </a:ln>
        </p:spPr>
        <p:txBody>
          <a:bodyPr spcFirstLastPara="1" wrap="square" lIns="121925" tIns="121925" rIns="121925" bIns="121925" anchor="ctr" anchorCtr="0">
            <a:normAutofit/>
          </a:bodyPr>
          <a:lstStyle>
            <a:lvl1pPr marL="0" marR="0" lvl="0" indent="0" algn="r">
              <a:lnSpc>
                <a:spcPct val="100000"/>
              </a:lnSpc>
              <a:spcBef>
                <a:spcPts val="0"/>
              </a:spcBef>
              <a:spcAft>
                <a:spcPts val="0"/>
              </a:spcAft>
              <a:buClr>
                <a:srgbClr val="000000"/>
              </a:buClr>
              <a:buSzPts val="14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8_Blank Slide">
  <p:cSld name="28_Blank Slide">
    <p:spTree>
      <p:nvGrpSpPr>
        <p:cNvPr id="1" name="Shape 210"/>
        <p:cNvGrpSpPr/>
        <p:nvPr/>
      </p:nvGrpSpPr>
      <p:grpSpPr>
        <a:xfrm>
          <a:off x="0" y="0"/>
          <a:ext cx="0" cy="0"/>
          <a:chOff x="0" y="0"/>
          <a:chExt cx="0" cy="0"/>
        </a:xfrm>
      </p:grpSpPr>
      <p:pic>
        <p:nvPicPr>
          <p:cNvPr id="211" name="Google Shape;211;p70" descr="Imagen que contiene objeto, reloj&#10;&#10;Descripción generada automáticamente"/>
          <p:cNvPicPr preferRelativeResize="0"/>
          <p:nvPr/>
        </p:nvPicPr>
        <p:blipFill rotWithShape="1">
          <a:blip r:embed="rId2">
            <a:alphaModFix/>
          </a:blip>
          <a:srcRect/>
          <a:stretch/>
        </p:blipFill>
        <p:spPr>
          <a:xfrm>
            <a:off x="7592764" y="301981"/>
            <a:ext cx="1368472" cy="324842"/>
          </a:xfrm>
          <a:prstGeom prst="rect">
            <a:avLst/>
          </a:prstGeom>
          <a:noFill/>
          <a:ln>
            <a:noFill/>
          </a:ln>
        </p:spPr>
      </p:pic>
      <p:sp>
        <p:nvSpPr>
          <p:cNvPr id="212" name="Google Shape;212;p70"/>
          <p:cNvSpPr/>
          <p:nvPr/>
        </p:nvSpPr>
        <p:spPr>
          <a:xfrm>
            <a:off x="0" y="4980269"/>
            <a:ext cx="9144000" cy="163200"/>
          </a:xfrm>
          <a:prstGeom prst="rect">
            <a:avLst/>
          </a:prstGeom>
          <a:solidFill>
            <a:schemeClr val="accent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1800" b="0" i="0" u="none" strike="noStrike" cap="none">
              <a:solidFill>
                <a:schemeClr val="dk1"/>
              </a:solidFill>
              <a:latin typeface="Calibri"/>
              <a:ea typeface="Calibri"/>
              <a:cs typeface="Calibri"/>
              <a:sym typeface="Calibri"/>
            </a:endParaRPr>
          </a:p>
        </p:txBody>
      </p:sp>
      <p:sp>
        <p:nvSpPr>
          <p:cNvPr id="213" name="Google Shape;213;p70"/>
          <p:cNvSpPr/>
          <p:nvPr/>
        </p:nvSpPr>
        <p:spPr>
          <a:xfrm flipH="1">
            <a:off x="7660170" y="4917364"/>
            <a:ext cx="1483830" cy="226162"/>
          </a:xfrm>
          <a:custGeom>
            <a:avLst/>
            <a:gdLst/>
            <a:ahLst/>
            <a:cxnLst/>
            <a:rect l="l" t="t" r="r" b="b"/>
            <a:pathLst>
              <a:path w="3956879" h="603099" extrusionOk="0">
                <a:moveTo>
                  <a:pt x="0" y="0"/>
                </a:moveTo>
                <a:lnTo>
                  <a:pt x="3956879" y="0"/>
                </a:lnTo>
                <a:lnTo>
                  <a:pt x="3806104" y="603099"/>
                </a:lnTo>
                <a:lnTo>
                  <a:pt x="0" y="603099"/>
                </a:lnTo>
                <a:close/>
              </a:path>
            </a:pathLst>
          </a:cu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cxnSp>
        <p:nvCxnSpPr>
          <p:cNvPr id="214" name="Google Shape;214;p70"/>
          <p:cNvCxnSpPr/>
          <p:nvPr/>
        </p:nvCxnSpPr>
        <p:spPr>
          <a:xfrm>
            <a:off x="0" y="4980269"/>
            <a:ext cx="7677300" cy="0"/>
          </a:xfrm>
          <a:prstGeom prst="straightConnector1">
            <a:avLst/>
          </a:prstGeom>
          <a:noFill/>
          <a:ln w="57150" cap="flat" cmpd="sng">
            <a:solidFill>
              <a:schemeClr val="accent4"/>
            </a:solidFill>
            <a:prstDash val="solid"/>
            <a:miter lim="800000"/>
            <a:headEnd type="none" w="sm" len="sm"/>
            <a:tailEnd type="none" w="sm" len="sm"/>
          </a:ln>
        </p:spPr>
      </p:cxnSp>
      <p:sp>
        <p:nvSpPr>
          <p:cNvPr id="215" name="Google Shape;215;p70"/>
          <p:cNvSpPr txBox="1">
            <a:spLocks noGrp="1"/>
          </p:cNvSpPr>
          <p:nvPr>
            <p:ph type="body" idx="1"/>
          </p:nvPr>
        </p:nvSpPr>
        <p:spPr>
          <a:xfrm>
            <a:off x="358960" y="286909"/>
            <a:ext cx="6748800" cy="355200"/>
          </a:xfrm>
          <a:prstGeom prst="rect">
            <a:avLst/>
          </a:prstGeom>
          <a:noFill/>
          <a:ln>
            <a:noFill/>
          </a:ln>
        </p:spPr>
        <p:txBody>
          <a:bodyPr spcFirstLastPara="1" wrap="square" lIns="45375" tIns="22675" rIns="45375" bIns="22675" anchor="ctr" anchorCtr="0">
            <a:noAutofit/>
          </a:bodyPr>
          <a:lstStyle>
            <a:lvl1pPr marL="457200" marR="0" lvl="0" indent="-228600" algn="l">
              <a:lnSpc>
                <a:spcPct val="90000"/>
              </a:lnSpc>
              <a:spcBef>
                <a:spcPts val="400"/>
              </a:spcBef>
              <a:spcAft>
                <a:spcPts val="0"/>
              </a:spcAft>
              <a:buClr>
                <a:schemeClr val="dk1"/>
              </a:buClr>
              <a:buSzPts val="3600"/>
              <a:buFont typeface="Arial"/>
              <a:buNone/>
              <a:defRPr sz="2700" b="1" i="0" u="none" strike="noStrike" cap="none">
                <a:solidFill>
                  <a:schemeClr val="dk1"/>
                </a:solidFill>
                <a:latin typeface="Arial"/>
                <a:ea typeface="Arial"/>
                <a:cs typeface="Arial"/>
                <a:sym typeface="Arial"/>
              </a:defRPr>
            </a:lvl1pPr>
            <a:lvl2pPr marL="914400" marR="0" lvl="1" indent="-304800" algn="l">
              <a:lnSpc>
                <a:spcPct val="90000"/>
              </a:lnSpc>
              <a:spcBef>
                <a:spcPts val="200"/>
              </a:spcBef>
              <a:spcAft>
                <a:spcPts val="0"/>
              </a:spcAft>
              <a:buClr>
                <a:schemeClr val="dk1"/>
              </a:buClr>
              <a:buSzPts val="1200"/>
              <a:buFont typeface="Arial"/>
              <a:buChar char="•"/>
              <a:defRPr sz="900" b="0" i="0" u="none" strike="noStrike" cap="none">
                <a:solidFill>
                  <a:schemeClr val="dk1"/>
                </a:solidFill>
                <a:latin typeface="Arial"/>
                <a:ea typeface="Arial"/>
                <a:cs typeface="Arial"/>
                <a:sym typeface="Arial"/>
              </a:defRPr>
            </a:lvl2pPr>
            <a:lvl3pPr marL="1371600" marR="0" lvl="2" indent="-292100" algn="l">
              <a:lnSpc>
                <a:spcPct val="90000"/>
              </a:lnSpc>
              <a:spcBef>
                <a:spcPts val="200"/>
              </a:spcBef>
              <a:spcAft>
                <a:spcPts val="0"/>
              </a:spcAft>
              <a:buClr>
                <a:schemeClr val="dk1"/>
              </a:buClr>
              <a:buSzPts val="1000"/>
              <a:buFont typeface="Arial"/>
              <a:buChar char="•"/>
              <a:defRPr sz="800" b="0" i="0" u="none" strike="noStrike" cap="none">
                <a:solidFill>
                  <a:schemeClr val="dk1"/>
                </a:solidFill>
                <a:latin typeface="Arial"/>
                <a:ea typeface="Arial"/>
                <a:cs typeface="Arial"/>
                <a:sym typeface="Arial"/>
              </a:defRPr>
            </a:lvl3pPr>
            <a:lvl4pPr marL="1828800" marR="0" lvl="3"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Arial"/>
                <a:ea typeface="Arial"/>
                <a:cs typeface="Arial"/>
                <a:sym typeface="Arial"/>
              </a:defRPr>
            </a:lvl4pPr>
            <a:lvl5pPr marL="2286000" marR="0" lvl="4"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Arial"/>
                <a:ea typeface="Arial"/>
                <a:cs typeface="Arial"/>
                <a:sym typeface="Arial"/>
              </a:defRPr>
            </a:lvl5pPr>
            <a:lvl6pPr marL="2743200" marR="0" lvl="5"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Calibri"/>
                <a:ea typeface="Calibri"/>
                <a:cs typeface="Calibri"/>
                <a:sym typeface="Calibri"/>
              </a:defRPr>
            </a:lvl6pPr>
            <a:lvl7pPr marL="3200400" marR="0" lvl="6"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Calibri"/>
                <a:ea typeface="Calibri"/>
                <a:cs typeface="Calibri"/>
                <a:sym typeface="Calibri"/>
              </a:defRPr>
            </a:lvl7pPr>
            <a:lvl8pPr marL="3657600" marR="0" lvl="7"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Calibri"/>
                <a:ea typeface="Calibri"/>
                <a:cs typeface="Calibri"/>
                <a:sym typeface="Calibri"/>
              </a:defRPr>
            </a:lvl8pPr>
            <a:lvl9pPr marL="4114800" marR="0" lvl="8"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216" name="Google Shape;216;p70"/>
          <p:cNvSpPr txBox="1">
            <a:spLocks noGrp="1"/>
          </p:cNvSpPr>
          <p:nvPr>
            <p:ph type="sldNum" idx="12"/>
          </p:nvPr>
        </p:nvSpPr>
        <p:spPr>
          <a:xfrm>
            <a:off x="8224980" y="4947029"/>
            <a:ext cx="354300" cy="166800"/>
          </a:xfrm>
          <a:prstGeom prst="rect">
            <a:avLst/>
          </a:prstGeom>
          <a:noFill/>
          <a:ln>
            <a:noFill/>
          </a:ln>
        </p:spPr>
        <p:txBody>
          <a:bodyPr spcFirstLastPara="1" wrap="square" lIns="90625" tIns="45325" rIns="90625" bIns="45325" anchor="t" anchorCtr="0">
            <a:noAutofit/>
          </a:bodyPr>
          <a:lstStyle>
            <a:lvl1pPr marL="0" marR="0" lvl="0"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217" name="Google Shape;217;p70"/>
          <p:cNvSpPr/>
          <p:nvPr/>
        </p:nvSpPr>
        <p:spPr>
          <a:xfrm rot="5400000">
            <a:off x="359636" y="2957758"/>
            <a:ext cx="1410734" cy="2130284"/>
          </a:xfrm>
          <a:custGeom>
            <a:avLst/>
            <a:gdLst/>
            <a:ahLst/>
            <a:cxnLst/>
            <a:rect l="l" t="t" r="r" b="b"/>
            <a:pathLst>
              <a:path w="3761958" h="5680756" extrusionOk="0">
                <a:moveTo>
                  <a:pt x="3761958" y="3973882"/>
                </a:moveTo>
                <a:lnTo>
                  <a:pt x="3151408" y="3249003"/>
                </a:lnTo>
                <a:lnTo>
                  <a:pt x="2540858" y="3973882"/>
                </a:lnTo>
                <a:lnTo>
                  <a:pt x="2827080" y="3973882"/>
                </a:lnTo>
                <a:lnTo>
                  <a:pt x="2827080" y="4510214"/>
                </a:lnTo>
                <a:lnTo>
                  <a:pt x="1882454" y="5305140"/>
                </a:lnTo>
                <a:lnTo>
                  <a:pt x="934877" y="4507734"/>
                </a:lnTo>
                <a:lnTo>
                  <a:pt x="934877" y="724879"/>
                </a:lnTo>
                <a:lnTo>
                  <a:pt x="1221099" y="724879"/>
                </a:lnTo>
                <a:lnTo>
                  <a:pt x="610548" y="0"/>
                </a:lnTo>
                <a:lnTo>
                  <a:pt x="0" y="724880"/>
                </a:lnTo>
                <a:lnTo>
                  <a:pt x="286221" y="724880"/>
                </a:lnTo>
                <a:lnTo>
                  <a:pt x="286221" y="4828151"/>
                </a:lnTo>
                <a:lnTo>
                  <a:pt x="301056" y="4828151"/>
                </a:lnTo>
                <a:lnTo>
                  <a:pt x="297024" y="4832942"/>
                </a:lnTo>
                <a:lnTo>
                  <a:pt x="1304497" y="5680756"/>
                </a:lnTo>
                <a:lnTo>
                  <a:pt x="2460411" y="5680756"/>
                </a:lnTo>
                <a:lnTo>
                  <a:pt x="3464933" y="4835428"/>
                </a:lnTo>
                <a:lnTo>
                  <a:pt x="3460902" y="4830637"/>
                </a:lnTo>
                <a:lnTo>
                  <a:pt x="3475736" y="4830637"/>
                </a:lnTo>
                <a:lnTo>
                  <a:pt x="3475736" y="3973882"/>
                </a:lnTo>
                <a:close/>
              </a:path>
            </a:pathLst>
          </a:custGeom>
          <a:solidFill>
            <a:srgbClr val="F9F9F9"/>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1800" b="0" i="0" u="none" strike="noStrike" cap="none">
                <a:solidFill>
                  <a:schemeClr val="dk1"/>
                </a:solidFill>
                <a:latin typeface="Calibri"/>
                <a:ea typeface="Calibri"/>
                <a:cs typeface="Calibri"/>
                <a:sym typeface="Calibri"/>
              </a:rPr>
              <a:t> 	 	</a:t>
            </a:r>
            <a:endParaRPr sz="500" b="0" i="0" u="none" strike="noStrike" cap="none">
              <a:solidFill>
                <a:srgbClr val="000000"/>
              </a:solidFill>
              <a:latin typeface="Arial"/>
              <a:ea typeface="Arial"/>
              <a:cs typeface="Arial"/>
              <a:sym typeface="Arial"/>
            </a:endParaRPr>
          </a:p>
        </p:txBody>
      </p:sp>
      <p:sp>
        <p:nvSpPr>
          <p:cNvPr id="218" name="Google Shape;218;p70"/>
          <p:cNvSpPr>
            <a:spLocks noGrp="1"/>
          </p:cNvSpPr>
          <p:nvPr>
            <p:ph type="pic" idx="2"/>
          </p:nvPr>
        </p:nvSpPr>
        <p:spPr>
          <a:xfrm>
            <a:off x="179513" y="907497"/>
            <a:ext cx="2023200" cy="2559000"/>
          </a:xfrm>
          <a:prstGeom prst="rect">
            <a:avLst/>
          </a:prstGeom>
          <a:solidFill>
            <a:srgbClr val="D8D8D8">
              <a:alpha val="47843"/>
            </a:srgbClr>
          </a:solidFill>
          <a:ln>
            <a:noFill/>
          </a:ln>
        </p:spPr>
      </p:sp>
      <p:sp>
        <p:nvSpPr>
          <p:cNvPr id="219" name="Google Shape;219;p70"/>
          <p:cNvSpPr>
            <a:spLocks noGrp="1"/>
          </p:cNvSpPr>
          <p:nvPr>
            <p:ph type="pic" idx="3"/>
          </p:nvPr>
        </p:nvSpPr>
        <p:spPr>
          <a:xfrm>
            <a:off x="2428845" y="907497"/>
            <a:ext cx="2023200" cy="2559000"/>
          </a:xfrm>
          <a:prstGeom prst="rect">
            <a:avLst/>
          </a:prstGeom>
          <a:solidFill>
            <a:srgbClr val="D8D8D8">
              <a:alpha val="47843"/>
            </a:srgbClr>
          </a:solidFill>
          <a:ln>
            <a:noFill/>
          </a:ln>
        </p:spPr>
      </p:sp>
      <p:sp>
        <p:nvSpPr>
          <p:cNvPr id="220" name="Google Shape;220;p70"/>
          <p:cNvSpPr>
            <a:spLocks noGrp="1"/>
          </p:cNvSpPr>
          <p:nvPr>
            <p:ph type="pic" idx="4"/>
          </p:nvPr>
        </p:nvSpPr>
        <p:spPr>
          <a:xfrm>
            <a:off x="4678179" y="907497"/>
            <a:ext cx="2023200" cy="2559000"/>
          </a:xfrm>
          <a:prstGeom prst="rect">
            <a:avLst/>
          </a:prstGeom>
          <a:solidFill>
            <a:srgbClr val="D8D8D8">
              <a:alpha val="47843"/>
            </a:srgbClr>
          </a:solidFill>
          <a:ln>
            <a:noFill/>
          </a:ln>
        </p:spPr>
      </p:sp>
      <p:sp>
        <p:nvSpPr>
          <p:cNvPr id="221" name="Google Shape;221;p70"/>
          <p:cNvSpPr>
            <a:spLocks noGrp="1"/>
          </p:cNvSpPr>
          <p:nvPr>
            <p:ph type="pic" idx="5"/>
          </p:nvPr>
        </p:nvSpPr>
        <p:spPr>
          <a:xfrm>
            <a:off x="6937479" y="907497"/>
            <a:ext cx="2023200" cy="2559000"/>
          </a:xfrm>
          <a:prstGeom prst="rect">
            <a:avLst/>
          </a:prstGeom>
          <a:solidFill>
            <a:srgbClr val="D8D8D8">
              <a:alpha val="47843"/>
            </a:srgbClr>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childTnLst>
                                </p:cTn>
                              </p:par>
                              <p:par>
                                <p:cTn id="8" presetID="10" presetClass="entr" presetSubtype="0" fill="hold" nodeType="withEffect">
                                  <p:stCondLst>
                                    <p:cond delay="0"/>
                                  </p:stCondLst>
                                  <p:childTnLst>
                                    <p:set>
                                      <p:cBhvr>
                                        <p:cTn id="9" dur="1" fill="hold">
                                          <p:stCondLst>
                                            <p:cond delay="0"/>
                                          </p:stCondLst>
                                        </p:cTn>
                                        <p:tgtEl>
                                          <p:spTgt spid="216"/>
                                        </p:tgtEl>
                                        <p:attrNameLst>
                                          <p:attrName>style.visibility</p:attrName>
                                        </p:attrNameLst>
                                      </p:cBhvr>
                                      <p:to>
                                        <p:strVal val="visible"/>
                                      </p:to>
                                    </p:set>
                                    <p:animEffect transition="in" filter="fade">
                                      <p:cBhvr>
                                        <p:cTn id="10" dur="500"/>
                                        <p:tgtEl>
                                          <p:spTgt spid="216"/>
                                        </p:tgtEl>
                                      </p:cBhvr>
                                    </p:animEffect>
                                  </p:childTnLst>
                                </p:cTn>
                              </p:par>
                              <p:par>
                                <p:cTn id="11" presetID="10" presetClass="entr" presetSubtype="0" fill="hold" nodeType="withEffect">
                                  <p:stCondLst>
                                    <p:cond delay="0"/>
                                  </p:stCondLst>
                                  <p:childTnLst>
                                    <p:set>
                                      <p:cBhvr>
                                        <p:cTn id="12" dur="1" fill="hold">
                                          <p:stCondLst>
                                            <p:cond delay="0"/>
                                          </p:stCondLst>
                                        </p:cTn>
                                        <p:tgtEl>
                                          <p:spTgt spid="211"/>
                                        </p:tgtEl>
                                        <p:attrNameLst>
                                          <p:attrName>style.visibility</p:attrName>
                                        </p:attrNameLst>
                                      </p:cBhvr>
                                      <p:to>
                                        <p:strVal val="visible"/>
                                      </p:to>
                                    </p:set>
                                    <p:animEffect transition="in" filter="fade">
                                      <p:cBhvr>
                                        <p:cTn id="13" dur="500"/>
                                        <p:tgtEl>
                                          <p:spTgt spid="211"/>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218"/>
                                        </p:tgtEl>
                                        <p:attrNameLst>
                                          <p:attrName>style.visibility</p:attrName>
                                        </p:attrNameLst>
                                      </p:cBhvr>
                                      <p:to>
                                        <p:strVal val="visible"/>
                                      </p:to>
                                    </p:set>
                                    <p:anim calcmode="lin" valueType="num">
                                      <p:cBhvr additive="base">
                                        <p:cTn id="17" dur="1750"/>
                                        <p:tgtEl>
                                          <p:spTgt spid="218"/>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250"/>
                                  </p:stCondLst>
                                  <p:childTnLst>
                                    <p:set>
                                      <p:cBhvr>
                                        <p:cTn id="19" dur="1" fill="hold">
                                          <p:stCondLst>
                                            <p:cond delay="0"/>
                                          </p:stCondLst>
                                        </p:cTn>
                                        <p:tgtEl>
                                          <p:spTgt spid="219"/>
                                        </p:tgtEl>
                                        <p:attrNameLst>
                                          <p:attrName>style.visibility</p:attrName>
                                        </p:attrNameLst>
                                      </p:cBhvr>
                                      <p:to>
                                        <p:strVal val="visible"/>
                                      </p:to>
                                    </p:set>
                                    <p:anim calcmode="lin" valueType="num">
                                      <p:cBhvr additive="base">
                                        <p:cTn id="20" dur="1750"/>
                                        <p:tgtEl>
                                          <p:spTgt spid="219"/>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220"/>
                                        </p:tgtEl>
                                        <p:attrNameLst>
                                          <p:attrName>style.visibility</p:attrName>
                                        </p:attrNameLst>
                                      </p:cBhvr>
                                      <p:to>
                                        <p:strVal val="visible"/>
                                      </p:to>
                                    </p:set>
                                    <p:anim calcmode="lin" valueType="num">
                                      <p:cBhvr additive="base">
                                        <p:cTn id="23" dur="1750"/>
                                        <p:tgtEl>
                                          <p:spTgt spid="220"/>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750"/>
                                  </p:stCondLst>
                                  <p:childTnLst>
                                    <p:set>
                                      <p:cBhvr>
                                        <p:cTn id="25" dur="1" fill="hold">
                                          <p:stCondLst>
                                            <p:cond delay="0"/>
                                          </p:stCondLst>
                                        </p:cTn>
                                        <p:tgtEl>
                                          <p:spTgt spid="221"/>
                                        </p:tgtEl>
                                        <p:attrNameLst>
                                          <p:attrName>style.visibility</p:attrName>
                                        </p:attrNameLst>
                                      </p:cBhvr>
                                      <p:to>
                                        <p:strVal val="visible"/>
                                      </p:to>
                                    </p:set>
                                    <p:anim calcmode="lin" valueType="num">
                                      <p:cBhvr additive="base">
                                        <p:cTn id="26" dur="1750"/>
                                        <p:tgtEl>
                                          <p:spTgt spid="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7_Blank Slide">
  <p:cSld name="27_Blank Slide">
    <p:spTree>
      <p:nvGrpSpPr>
        <p:cNvPr id="1" name="Shape 222"/>
        <p:cNvGrpSpPr/>
        <p:nvPr/>
      </p:nvGrpSpPr>
      <p:grpSpPr>
        <a:xfrm>
          <a:off x="0" y="0"/>
          <a:ext cx="0" cy="0"/>
          <a:chOff x="0" y="0"/>
          <a:chExt cx="0" cy="0"/>
        </a:xfrm>
      </p:grpSpPr>
      <p:sp>
        <p:nvSpPr>
          <p:cNvPr id="223" name="Google Shape;223;p71"/>
          <p:cNvSpPr>
            <a:spLocks noGrp="1"/>
          </p:cNvSpPr>
          <p:nvPr>
            <p:ph type="pic" idx="2"/>
          </p:nvPr>
        </p:nvSpPr>
        <p:spPr>
          <a:xfrm>
            <a:off x="4781551" y="1121885"/>
            <a:ext cx="3935700" cy="1452900"/>
          </a:xfrm>
          <a:prstGeom prst="rect">
            <a:avLst/>
          </a:prstGeom>
          <a:solidFill>
            <a:srgbClr val="D8D8D8">
              <a:alpha val="47843"/>
            </a:srgbClr>
          </a:solidFill>
          <a:ln>
            <a:noFill/>
          </a:ln>
        </p:spPr>
      </p:sp>
      <p:sp>
        <p:nvSpPr>
          <p:cNvPr id="224" name="Google Shape;224;p71"/>
          <p:cNvSpPr>
            <a:spLocks noGrp="1"/>
          </p:cNvSpPr>
          <p:nvPr>
            <p:ph type="pic" idx="3"/>
          </p:nvPr>
        </p:nvSpPr>
        <p:spPr>
          <a:xfrm>
            <a:off x="409575" y="1121885"/>
            <a:ext cx="3935700" cy="1452900"/>
          </a:xfrm>
          <a:prstGeom prst="rect">
            <a:avLst/>
          </a:prstGeom>
          <a:solidFill>
            <a:srgbClr val="D8D8D8">
              <a:alpha val="47843"/>
            </a:srgbClr>
          </a:solidFill>
          <a:ln>
            <a:noFill/>
          </a:ln>
        </p:spPr>
      </p:sp>
      <p:pic>
        <p:nvPicPr>
          <p:cNvPr id="225" name="Google Shape;225;p71" descr="Imagen que contiene objeto, reloj&#10;&#10;Descripción generada automáticamente"/>
          <p:cNvPicPr preferRelativeResize="0"/>
          <p:nvPr/>
        </p:nvPicPr>
        <p:blipFill rotWithShape="1">
          <a:blip r:embed="rId2">
            <a:alphaModFix/>
          </a:blip>
          <a:srcRect/>
          <a:stretch/>
        </p:blipFill>
        <p:spPr>
          <a:xfrm>
            <a:off x="7592764" y="301981"/>
            <a:ext cx="1368472" cy="324842"/>
          </a:xfrm>
          <a:prstGeom prst="rect">
            <a:avLst/>
          </a:prstGeom>
          <a:noFill/>
          <a:ln>
            <a:noFill/>
          </a:ln>
        </p:spPr>
      </p:pic>
      <p:sp>
        <p:nvSpPr>
          <p:cNvPr id="226" name="Google Shape;226;p71"/>
          <p:cNvSpPr/>
          <p:nvPr/>
        </p:nvSpPr>
        <p:spPr>
          <a:xfrm>
            <a:off x="0" y="4980269"/>
            <a:ext cx="9144000" cy="163200"/>
          </a:xfrm>
          <a:prstGeom prst="rect">
            <a:avLst/>
          </a:prstGeom>
          <a:solidFill>
            <a:schemeClr val="accent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p71"/>
          <p:cNvSpPr/>
          <p:nvPr/>
        </p:nvSpPr>
        <p:spPr>
          <a:xfrm flipH="1">
            <a:off x="7660170" y="4917364"/>
            <a:ext cx="1483830" cy="226162"/>
          </a:xfrm>
          <a:custGeom>
            <a:avLst/>
            <a:gdLst/>
            <a:ahLst/>
            <a:cxnLst/>
            <a:rect l="l" t="t" r="r" b="b"/>
            <a:pathLst>
              <a:path w="3956879" h="603099" extrusionOk="0">
                <a:moveTo>
                  <a:pt x="0" y="0"/>
                </a:moveTo>
                <a:lnTo>
                  <a:pt x="3956879" y="0"/>
                </a:lnTo>
                <a:lnTo>
                  <a:pt x="3806104" y="603099"/>
                </a:lnTo>
                <a:lnTo>
                  <a:pt x="0" y="603099"/>
                </a:lnTo>
                <a:close/>
              </a:path>
            </a:pathLst>
          </a:cu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cxnSp>
        <p:nvCxnSpPr>
          <p:cNvPr id="228" name="Google Shape;228;p71"/>
          <p:cNvCxnSpPr/>
          <p:nvPr/>
        </p:nvCxnSpPr>
        <p:spPr>
          <a:xfrm>
            <a:off x="0" y="4980269"/>
            <a:ext cx="7677300" cy="0"/>
          </a:xfrm>
          <a:prstGeom prst="straightConnector1">
            <a:avLst/>
          </a:prstGeom>
          <a:noFill/>
          <a:ln w="57150" cap="flat" cmpd="sng">
            <a:solidFill>
              <a:schemeClr val="accent4"/>
            </a:solidFill>
            <a:prstDash val="solid"/>
            <a:miter lim="800000"/>
            <a:headEnd type="none" w="sm" len="sm"/>
            <a:tailEnd type="none" w="sm" len="sm"/>
          </a:ln>
        </p:spPr>
      </p:cxnSp>
      <p:sp>
        <p:nvSpPr>
          <p:cNvPr id="229" name="Google Shape;229;p71"/>
          <p:cNvSpPr txBox="1">
            <a:spLocks noGrp="1"/>
          </p:cNvSpPr>
          <p:nvPr>
            <p:ph type="body" idx="1"/>
          </p:nvPr>
        </p:nvSpPr>
        <p:spPr>
          <a:xfrm>
            <a:off x="358960" y="286909"/>
            <a:ext cx="6748800" cy="355200"/>
          </a:xfrm>
          <a:prstGeom prst="rect">
            <a:avLst/>
          </a:prstGeom>
          <a:noFill/>
          <a:ln>
            <a:noFill/>
          </a:ln>
        </p:spPr>
        <p:txBody>
          <a:bodyPr spcFirstLastPara="1" wrap="square" lIns="45375" tIns="22675" rIns="45375" bIns="22675" anchor="ctr" anchorCtr="0">
            <a:noAutofit/>
          </a:bodyPr>
          <a:lstStyle>
            <a:lvl1pPr marL="457200" marR="0" lvl="0" indent="-228600" algn="l">
              <a:lnSpc>
                <a:spcPct val="90000"/>
              </a:lnSpc>
              <a:spcBef>
                <a:spcPts val="400"/>
              </a:spcBef>
              <a:spcAft>
                <a:spcPts val="0"/>
              </a:spcAft>
              <a:buClr>
                <a:schemeClr val="dk1"/>
              </a:buClr>
              <a:buSzPts val="3600"/>
              <a:buFont typeface="Arial"/>
              <a:buNone/>
              <a:defRPr sz="2700" b="1" i="0" u="none" strike="noStrike" cap="none">
                <a:solidFill>
                  <a:schemeClr val="dk1"/>
                </a:solidFill>
                <a:latin typeface="Arial"/>
                <a:ea typeface="Arial"/>
                <a:cs typeface="Arial"/>
                <a:sym typeface="Arial"/>
              </a:defRPr>
            </a:lvl1pPr>
            <a:lvl2pPr marL="914400" marR="0" lvl="1" indent="-304800" algn="l">
              <a:lnSpc>
                <a:spcPct val="90000"/>
              </a:lnSpc>
              <a:spcBef>
                <a:spcPts val="200"/>
              </a:spcBef>
              <a:spcAft>
                <a:spcPts val="0"/>
              </a:spcAft>
              <a:buClr>
                <a:schemeClr val="dk1"/>
              </a:buClr>
              <a:buSzPts val="1200"/>
              <a:buFont typeface="Arial"/>
              <a:buChar char="•"/>
              <a:defRPr sz="900" b="0" i="0" u="none" strike="noStrike" cap="none">
                <a:solidFill>
                  <a:schemeClr val="dk1"/>
                </a:solidFill>
                <a:latin typeface="Arial"/>
                <a:ea typeface="Arial"/>
                <a:cs typeface="Arial"/>
                <a:sym typeface="Arial"/>
              </a:defRPr>
            </a:lvl2pPr>
            <a:lvl3pPr marL="1371600" marR="0" lvl="2" indent="-292100" algn="l">
              <a:lnSpc>
                <a:spcPct val="90000"/>
              </a:lnSpc>
              <a:spcBef>
                <a:spcPts val="200"/>
              </a:spcBef>
              <a:spcAft>
                <a:spcPts val="0"/>
              </a:spcAft>
              <a:buClr>
                <a:schemeClr val="dk1"/>
              </a:buClr>
              <a:buSzPts val="1000"/>
              <a:buFont typeface="Arial"/>
              <a:buChar char="•"/>
              <a:defRPr sz="800" b="0" i="0" u="none" strike="noStrike" cap="none">
                <a:solidFill>
                  <a:schemeClr val="dk1"/>
                </a:solidFill>
                <a:latin typeface="Arial"/>
                <a:ea typeface="Arial"/>
                <a:cs typeface="Arial"/>
                <a:sym typeface="Arial"/>
              </a:defRPr>
            </a:lvl3pPr>
            <a:lvl4pPr marL="1828800" marR="0" lvl="3"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Arial"/>
                <a:ea typeface="Arial"/>
                <a:cs typeface="Arial"/>
                <a:sym typeface="Arial"/>
              </a:defRPr>
            </a:lvl4pPr>
            <a:lvl5pPr marL="2286000" marR="0" lvl="4"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Arial"/>
                <a:ea typeface="Arial"/>
                <a:cs typeface="Arial"/>
                <a:sym typeface="Arial"/>
              </a:defRPr>
            </a:lvl5pPr>
            <a:lvl6pPr marL="2743200" marR="0" lvl="5"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Calibri"/>
                <a:ea typeface="Calibri"/>
                <a:cs typeface="Calibri"/>
                <a:sym typeface="Calibri"/>
              </a:defRPr>
            </a:lvl6pPr>
            <a:lvl7pPr marL="3200400" marR="0" lvl="6"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Calibri"/>
                <a:ea typeface="Calibri"/>
                <a:cs typeface="Calibri"/>
                <a:sym typeface="Calibri"/>
              </a:defRPr>
            </a:lvl7pPr>
            <a:lvl8pPr marL="3657600" marR="0" lvl="7"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Calibri"/>
                <a:ea typeface="Calibri"/>
                <a:cs typeface="Calibri"/>
                <a:sym typeface="Calibri"/>
              </a:defRPr>
            </a:lvl8pPr>
            <a:lvl9pPr marL="4114800" marR="0" lvl="8"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230" name="Google Shape;230;p71"/>
          <p:cNvSpPr txBox="1">
            <a:spLocks noGrp="1"/>
          </p:cNvSpPr>
          <p:nvPr>
            <p:ph type="sldNum" idx="12"/>
          </p:nvPr>
        </p:nvSpPr>
        <p:spPr>
          <a:xfrm>
            <a:off x="8224980" y="4947029"/>
            <a:ext cx="354300" cy="166800"/>
          </a:xfrm>
          <a:prstGeom prst="rect">
            <a:avLst/>
          </a:prstGeom>
          <a:noFill/>
          <a:ln>
            <a:noFill/>
          </a:ln>
        </p:spPr>
        <p:txBody>
          <a:bodyPr spcFirstLastPara="1" wrap="square" lIns="90625" tIns="45325" rIns="90625" bIns="45325" anchor="t" anchorCtr="0">
            <a:noAutofit/>
          </a:bodyPr>
          <a:lstStyle>
            <a:lvl1pPr marL="0" marR="0" lvl="0"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231" name="Google Shape;231;p71"/>
          <p:cNvSpPr/>
          <p:nvPr/>
        </p:nvSpPr>
        <p:spPr>
          <a:xfrm rot="5400000">
            <a:off x="359636" y="2957758"/>
            <a:ext cx="1410734" cy="2130284"/>
          </a:xfrm>
          <a:custGeom>
            <a:avLst/>
            <a:gdLst/>
            <a:ahLst/>
            <a:cxnLst/>
            <a:rect l="l" t="t" r="r" b="b"/>
            <a:pathLst>
              <a:path w="3761958" h="5680756" extrusionOk="0">
                <a:moveTo>
                  <a:pt x="3761958" y="3973882"/>
                </a:moveTo>
                <a:lnTo>
                  <a:pt x="3151408" y="3249003"/>
                </a:lnTo>
                <a:lnTo>
                  <a:pt x="2540858" y="3973882"/>
                </a:lnTo>
                <a:lnTo>
                  <a:pt x="2827080" y="3973882"/>
                </a:lnTo>
                <a:lnTo>
                  <a:pt x="2827080" y="4510214"/>
                </a:lnTo>
                <a:lnTo>
                  <a:pt x="1882454" y="5305140"/>
                </a:lnTo>
                <a:lnTo>
                  <a:pt x="934877" y="4507734"/>
                </a:lnTo>
                <a:lnTo>
                  <a:pt x="934877" y="724879"/>
                </a:lnTo>
                <a:lnTo>
                  <a:pt x="1221099" y="724879"/>
                </a:lnTo>
                <a:lnTo>
                  <a:pt x="610548" y="0"/>
                </a:lnTo>
                <a:lnTo>
                  <a:pt x="0" y="724880"/>
                </a:lnTo>
                <a:lnTo>
                  <a:pt x="286221" y="724880"/>
                </a:lnTo>
                <a:lnTo>
                  <a:pt x="286221" y="4828151"/>
                </a:lnTo>
                <a:lnTo>
                  <a:pt x="301056" y="4828151"/>
                </a:lnTo>
                <a:lnTo>
                  <a:pt x="297024" y="4832942"/>
                </a:lnTo>
                <a:lnTo>
                  <a:pt x="1304497" y="5680756"/>
                </a:lnTo>
                <a:lnTo>
                  <a:pt x="2460411" y="5680756"/>
                </a:lnTo>
                <a:lnTo>
                  <a:pt x="3464933" y="4835428"/>
                </a:lnTo>
                <a:lnTo>
                  <a:pt x="3460902" y="4830637"/>
                </a:lnTo>
                <a:lnTo>
                  <a:pt x="3475736" y="4830637"/>
                </a:lnTo>
                <a:lnTo>
                  <a:pt x="3475736" y="3973882"/>
                </a:lnTo>
                <a:close/>
              </a:path>
            </a:pathLst>
          </a:custGeom>
          <a:solidFill>
            <a:srgbClr val="F9F9F9"/>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1800" b="0" i="0" u="none" strike="noStrike" cap="none">
                <a:solidFill>
                  <a:schemeClr val="dk1"/>
                </a:solidFill>
                <a:latin typeface="Calibri"/>
                <a:ea typeface="Calibri"/>
                <a:cs typeface="Calibri"/>
                <a:sym typeface="Calibri"/>
              </a:rPr>
              <a:t> 	 	</a:t>
            </a:r>
            <a:endParaRPr sz="5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500"/>
                                        <p:tgtEl>
                                          <p:spTgt spid="229"/>
                                        </p:tgtEl>
                                      </p:cBhvr>
                                    </p:animEffect>
                                  </p:childTnLst>
                                </p:cTn>
                              </p:par>
                              <p:par>
                                <p:cTn id="8" presetID="10" presetClass="entr" presetSubtype="0" fill="hold"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fade">
                                      <p:cBhvr>
                                        <p:cTn id="10" dur="500"/>
                                        <p:tgtEl>
                                          <p:spTgt spid="230"/>
                                        </p:tgtEl>
                                      </p:cBhvr>
                                    </p:animEffect>
                                  </p:childTnLst>
                                </p:cTn>
                              </p:par>
                              <p:par>
                                <p:cTn id="11" presetID="10" presetClass="entr" presetSubtype="0" fill="hold" nodeType="withEffect">
                                  <p:stCondLst>
                                    <p:cond delay="0"/>
                                  </p:stCondLst>
                                  <p:childTnLst>
                                    <p:set>
                                      <p:cBhvr>
                                        <p:cTn id="12" dur="1" fill="hold">
                                          <p:stCondLst>
                                            <p:cond delay="0"/>
                                          </p:stCondLst>
                                        </p:cTn>
                                        <p:tgtEl>
                                          <p:spTgt spid="225"/>
                                        </p:tgtEl>
                                        <p:attrNameLst>
                                          <p:attrName>style.visibility</p:attrName>
                                        </p:attrNameLst>
                                      </p:cBhvr>
                                      <p:to>
                                        <p:strVal val="visible"/>
                                      </p:to>
                                    </p:set>
                                    <p:animEffect transition="in" filter="fade">
                                      <p:cBhvr>
                                        <p:cTn id="13" dur="500"/>
                                        <p:tgtEl>
                                          <p:spTgt spid="225"/>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224"/>
                                        </p:tgtEl>
                                        <p:attrNameLst>
                                          <p:attrName>style.visibility</p:attrName>
                                        </p:attrNameLst>
                                      </p:cBhvr>
                                      <p:to>
                                        <p:strVal val="visible"/>
                                      </p:to>
                                    </p:set>
                                    <p:anim calcmode="lin" valueType="num">
                                      <p:cBhvr additive="base">
                                        <p:cTn id="17" dur="1750"/>
                                        <p:tgtEl>
                                          <p:spTgt spid="224"/>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250"/>
                                  </p:stCondLst>
                                  <p:childTnLst>
                                    <p:set>
                                      <p:cBhvr>
                                        <p:cTn id="19" dur="1" fill="hold">
                                          <p:stCondLst>
                                            <p:cond delay="0"/>
                                          </p:stCondLst>
                                        </p:cTn>
                                        <p:tgtEl>
                                          <p:spTgt spid="223"/>
                                        </p:tgtEl>
                                        <p:attrNameLst>
                                          <p:attrName>style.visibility</p:attrName>
                                        </p:attrNameLst>
                                      </p:cBhvr>
                                      <p:to>
                                        <p:strVal val="visible"/>
                                      </p:to>
                                    </p:set>
                                    <p:anim calcmode="lin" valueType="num">
                                      <p:cBhvr additive="base">
                                        <p:cTn id="20" dur="1750"/>
                                        <p:tgtEl>
                                          <p:spTgt spid="2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9_Blank Slide">
  <p:cSld name="29_Blank Slide">
    <p:spTree>
      <p:nvGrpSpPr>
        <p:cNvPr id="1" name="Shape 232"/>
        <p:cNvGrpSpPr/>
        <p:nvPr/>
      </p:nvGrpSpPr>
      <p:grpSpPr>
        <a:xfrm>
          <a:off x="0" y="0"/>
          <a:ext cx="0" cy="0"/>
          <a:chOff x="0" y="0"/>
          <a:chExt cx="0" cy="0"/>
        </a:xfrm>
      </p:grpSpPr>
      <p:sp>
        <p:nvSpPr>
          <p:cNvPr id="233" name="Google Shape;233;p72"/>
          <p:cNvSpPr>
            <a:spLocks noGrp="1"/>
          </p:cNvSpPr>
          <p:nvPr>
            <p:ph type="pic" idx="2"/>
          </p:nvPr>
        </p:nvSpPr>
        <p:spPr>
          <a:xfrm>
            <a:off x="4781551" y="1121885"/>
            <a:ext cx="3935700" cy="1452900"/>
          </a:xfrm>
          <a:prstGeom prst="rect">
            <a:avLst/>
          </a:prstGeom>
          <a:solidFill>
            <a:srgbClr val="D8D8D8">
              <a:alpha val="47843"/>
            </a:srgbClr>
          </a:solidFill>
          <a:ln>
            <a:noFill/>
          </a:ln>
        </p:spPr>
      </p:sp>
      <p:sp>
        <p:nvSpPr>
          <p:cNvPr id="234" name="Google Shape;234;p72"/>
          <p:cNvSpPr>
            <a:spLocks noGrp="1"/>
          </p:cNvSpPr>
          <p:nvPr>
            <p:ph type="pic" idx="3"/>
          </p:nvPr>
        </p:nvSpPr>
        <p:spPr>
          <a:xfrm>
            <a:off x="409575" y="1121885"/>
            <a:ext cx="3935700" cy="1452900"/>
          </a:xfrm>
          <a:prstGeom prst="rect">
            <a:avLst/>
          </a:prstGeom>
          <a:solidFill>
            <a:srgbClr val="D8D8D8">
              <a:alpha val="47843"/>
            </a:srgbClr>
          </a:solidFill>
          <a:ln>
            <a:noFill/>
          </a:ln>
        </p:spPr>
      </p:sp>
      <p:pic>
        <p:nvPicPr>
          <p:cNvPr id="235" name="Google Shape;235;p72" descr="Imagen que contiene objeto, reloj&#10;&#10;Descripción generada automáticamente"/>
          <p:cNvPicPr preferRelativeResize="0"/>
          <p:nvPr/>
        </p:nvPicPr>
        <p:blipFill rotWithShape="1">
          <a:blip r:embed="rId2">
            <a:alphaModFix/>
          </a:blip>
          <a:srcRect/>
          <a:stretch/>
        </p:blipFill>
        <p:spPr>
          <a:xfrm>
            <a:off x="7592764" y="301981"/>
            <a:ext cx="1368472" cy="324842"/>
          </a:xfrm>
          <a:prstGeom prst="rect">
            <a:avLst/>
          </a:prstGeom>
          <a:noFill/>
          <a:ln>
            <a:noFill/>
          </a:ln>
        </p:spPr>
      </p:pic>
      <p:sp>
        <p:nvSpPr>
          <p:cNvPr id="236" name="Google Shape;236;p72"/>
          <p:cNvSpPr/>
          <p:nvPr/>
        </p:nvSpPr>
        <p:spPr>
          <a:xfrm>
            <a:off x="0" y="4980269"/>
            <a:ext cx="9144000" cy="163200"/>
          </a:xfrm>
          <a:prstGeom prst="rect">
            <a:avLst/>
          </a:prstGeom>
          <a:solidFill>
            <a:schemeClr val="accent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1800" b="0" i="0" u="none" strike="noStrike" cap="none">
              <a:solidFill>
                <a:schemeClr val="dk1"/>
              </a:solidFill>
              <a:latin typeface="Calibri"/>
              <a:ea typeface="Calibri"/>
              <a:cs typeface="Calibri"/>
              <a:sym typeface="Calibri"/>
            </a:endParaRPr>
          </a:p>
        </p:txBody>
      </p:sp>
      <p:sp>
        <p:nvSpPr>
          <p:cNvPr id="237" name="Google Shape;237;p72"/>
          <p:cNvSpPr/>
          <p:nvPr/>
        </p:nvSpPr>
        <p:spPr>
          <a:xfrm flipH="1">
            <a:off x="7660170" y="4917364"/>
            <a:ext cx="1483830" cy="226162"/>
          </a:xfrm>
          <a:custGeom>
            <a:avLst/>
            <a:gdLst/>
            <a:ahLst/>
            <a:cxnLst/>
            <a:rect l="l" t="t" r="r" b="b"/>
            <a:pathLst>
              <a:path w="3956879" h="603099" extrusionOk="0">
                <a:moveTo>
                  <a:pt x="0" y="0"/>
                </a:moveTo>
                <a:lnTo>
                  <a:pt x="3956879" y="0"/>
                </a:lnTo>
                <a:lnTo>
                  <a:pt x="3806104" y="603099"/>
                </a:lnTo>
                <a:lnTo>
                  <a:pt x="0" y="603099"/>
                </a:lnTo>
                <a:close/>
              </a:path>
            </a:pathLst>
          </a:cu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cxnSp>
        <p:nvCxnSpPr>
          <p:cNvPr id="238" name="Google Shape;238;p72"/>
          <p:cNvCxnSpPr/>
          <p:nvPr/>
        </p:nvCxnSpPr>
        <p:spPr>
          <a:xfrm>
            <a:off x="0" y="4980269"/>
            <a:ext cx="7677300" cy="0"/>
          </a:xfrm>
          <a:prstGeom prst="straightConnector1">
            <a:avLst/>
          </a:prstGeom>
          <a:noFill/>
          <a:ln w="57150" cap="flat" cmpd="sng">
            <a:solidFill>
              <a:schemeClr val="accent4"/>
            </a:solidFill>
            <a:prstDash val="solid"/>
            <a:miter lim="800000"/>
            <a:headEnd type="none" w="sm" len="sm"/>
            <a:tailEnd type="none" w="sm" len="sm"/>
          </a:ln>
        </p:spPr>
      </p:cxnSp>
      <p:sp>
        <p:nvSpPr>
          <p:cNvPr id="239" name="Google Shape;239;p72"/>
          <p:cNvSpPr txBox="1">
            <a:spLocks noGrp="1"/>
          </p:cNvSpPr>
          <p:nvPr>
            <p:ph type="body" idx="1"/>
          </p:nvPr>
        </p:nvSpPr>
        <p:spPr>
          <a:xfrm>
            <a:off x="358960" y="286909"/>
            <a:ext cx="6748800" cy="355200"/>
          </a:xfrm>
          <a:prstGeom prst="rect">
            <a:avLst/>
          </a:prstGeom>
          <a:noFill/>
          <a:ln>
            <a:noFill/>
          </a:ln>
        </p:spPr>
        <p:txBody>
          <a:bodyPr spcFirstLastPara="1" wrap="square" lIns="45375" tIns="22675" rIns="45375" bIns="22675" anchor="ctr" anchorCtr="0">
            <a:noAutofit/>
          </a:bodyPr>
          <a:lstStyle>
            <a:lvl1pPr marL="457200" marR="0" lvl="0" indent="-228600" algn="l">
              <a:lnSpc>
                <a:spcPct val="90000"/>
              </a:lnSpc>
              <a:spcBef>
                <a:spcPts val="400"/>
              </a:spcBef>
              <a:spcAft>
                <a:spcPts val="0"/>
              </a:spcAft>
              <a:buClr>
                <a:schemeClr val="dk1"/>
              </a:buClr>
              <a:buSzPts val="3600"/>
              <a:buFont typeface="Arial"/>
              <a:buNone/>
              <a:defRPr sz="2700" b="1" i="0" u="none" strike="noStrike" cap="none">
                <a:solidFill>
                  <a:schemeClr val="dk1"/>
                </a:solidFill>
                <a:latin typeface="Arial"/>
                <a:ea typeface="Arial"/>
                <a:cs typeface="Arial"/>
                <a:sym typeface="Arial"/>
              </a:defRPr>
            </a:lvl1pPr>
            <a:lvl2pPr marL="914400" marR="0" lvl="1" indent="-304800" algn="l">
              <a:lnSpc>
                <a:spcPct val="90000"/>
              </a:lnSpc>
              <a:spcBef>
                <a:spcPts val="200"/>
              </a:spcBef>
              <a:spcAft>
                <a:spcPts val="0"/>
              </a:spcAft>
              <a:buClr>
                <a:schemeClr val="dk1"/>
              </a:buClr>
              <a:buSzPts val="1200"/>
              <a:buFont typeface="Arial"/>
              <a:buChar char="•"/>
              <a:defRPr sz="900" b="0" i="0" u="none" strike="noStrike" cap="none">
                <a:solidFill>
                  <a:schemeClr val="dk1"/>
                </a:solidFill>
                <a:latin typeface="Arial"/>
                <a:ea typeface="Arial"/>
                <a:cs typeface="Arial"/>
                <a:sym typeface="Arial"/>
              </a:defRPr>
            </a:lvl2pPr>
            <a:lvl3pPr marL="1371600" marR="0" lvl="2" indent="-292100" algn="l">
              <a:lnSpc>
                <a:spcPct val="90000"/>
              </a:lnSpc>
              <a:spcBef>
                <a:spcPts val="200"/>
              </a:spcBef>
              <a:spcAft>
                <a:spcPts val="0"/>
              </a:spcAft>
              <a:buClr>
                <a:schemeClr val="dk1"/>
              </a:buClr>
              <a:buSzPts val="1000"/>
              <a:buFont typeface="Arial"/>
              <a:buChar char="•"/>
              <a:defRPr sz="800" b="0" i="0" u="none" strike="noStrike" cap="none">
                <a:solidFill>
                  <a:schemeClr val="dk1"/>
                </a:solidFill>
                <a:latin typeface="Arial"/>
                <a:ea typeface="Arial"/>
                <a:cs typeface="Arial"/>
                <a:sym typeface="Arial"/>
              </a:defRPr>
            </a:lvl3pPr>
            <a:lvl4pPr marL="1828800" marR="0" lvl="3"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Arial"/>
                <a:ea typeface="Arial"/>
                <a:cs typeface="Arial"/>
                <a:sym typeface="Arial"/>
              </a:defRPr>
            </a:lvl4pPr>
            <a:lvl5pPr marL="2286000" marR="0" lvl="4"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Arial"/>
                <a:ea typeface="Arial"/>
                <a:cs typeface="Arial"/>
                <a:sym typeface="Arial"/>
              </a:defRPr>
            </a:lvl5pPr>
            <a:lvl6pPr marL="2743200" marR="0" lvl="5"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Calibri"/>
                <a:ea typeface="Calibri"/>
                <a:cs typeface="Calibri"/>
                <a:sym typeface="Calibri"/>
              </a:defRPr>
            </a:lvl6pPr>
            <a:lvl7pPr marL="3200400" marR="0" lvl="6"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Calibri"/>
                <a:ea typeface="Calibri"/>
                <a:cs typeface="Calibri"/>
                <a:sym typeface="Calibri"/>
              </a:defRPr>
            </a:lvl7pPr>
            <a:lvl8pPr marL="3657600" marR="0" lvl="7"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Calibri"/>
                <a:ea typeface="Calibri"/>
                <a:cs typeface="Calibri"/>
                <a:sym typeface="Calibri"/>
              </a:defRPr>
            </a:lvl8pPr>
            <a:lvl9pPr marL="4114800" marR="0" lvl="8" indent="-285750" algn="l">
              <a:lnSpc>
                <a:spcPct val="90000"/>
              </a:lnSpc>
              <a:spcBef>
                <a:spcPts val="200"/>
              </a:spcBef>
              <a:spcAft>
                <a:spcPts val="0"/>
              </a:spcAft>
              <a:buClr>
                <a:schemeClr val="dk1"/>
              </a:buClr>
              <a:buSzPts val="9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240" name="Google Shape;240;p72"/>
          <p:cNvSpPr txBox="1">
            <a:spLocks noGrp="1"/>
          </p:cNvSpPr>
          <p:nvPr>
            <p:ph type="sldNum" idx="12"/>
          </p:nvPr>
        </p:nvSpPr>
        <p:spPr>
          <a:xfrm>
            <a:off x="8224980" y="4947029"/>
            <a:ext cx="354300" cy="166800"/>
          </a:xfrm>
          <a:prstGeom prst="rect">
            <a:avLst/>
          </a:prstGeom>
          <a:noFill/>
          <a:ln>
            <a:noFill/>
          </a:ln>
        </p:spPr>
        <p:txBody>
          <a:bodyPr spcFirstLastPara="1" wrap="square" lIns="90625" tIns="45325" rIns="90625" bIns="45325" anchor="t" anchorCtr="0">
            <a:noAutofit/>
          </a:bodyPr>
          <a:lstStyle>
            <a:lvl1pPr marL="0" marR="0" lvl="0"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8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241" name="Google Shape;241;p72"/>
          <p:cNvSpPr/>
          <p:nvPr/>
        </p:nvSpPr>
        <p:spPr>
          <a:xfrm rot="5400000">
            <a:off x="359636" y="2957758"/>
            <a:ext cx="1410734" cy="2130284"/>
          </a:xfrm>
          <a:custGeom>
            <a:avLst/>
            <a:gdLst/>
            <a:ahLst/>
            <a:cxnLst/>
            <a:rect l="l" t="t" r="r" b="b"/>
            <a:pathLst>
              <a:path w="3761958" h="5680756" extrusionOk="0">
                <a:moveTo>
                  <a:pt x="3761958" y="3973882"/>
                </a:moveTo>
                <a:lnTo>
                  <a:pt x="3151408" y="3249003"/>
                </a:lnTo>
                <a:lnTo>
                  <a:pt x="2540858" y="3973882"/>
                </a:lnTo>
                <a:lnTo>
                  <a:pt x="2827080" y="3973882"/>
                </a:lnTo>
                <a:lnTo>
                  <a:pt x="2827080" y="4510214"/>
                </a:lnTo>
                <a:lnTo>
                  <a:pt x="1882454" y="5305140"/>
                </a:lnTo>
                <a:lnTo>
                  <a:pt x="934877" y="4507734"/>
                </a:lnTo>
                <a:lnTo>
                  <a:pt x="934877" y="724879"/>
                </a:lnTo>
                <a:lnTo>
                  <a:pt x="1221099" y="724879"/>
                </a:lnTo>
                <a:lnTo>
                  <a:pt x="610548" y="0"/>
                </a:lnTo>
                <a:lnTo>
                  <a:pt x="0" y="724880"/>
                </a:lnTo>
                <a:lnTo>
                  <a:pt x="286221" y="724880"/>
                </a:lnTo>
                <a:lnTo>
                  <a:pt x="286221" y="4828151"/>
                </a:lnTo>
                <a:lnTo>
                  <a:pt x="301056" y="4828151"/>
                </a:lnTo>
                <a:lnTo>
                  <a:pt x="297024" y="4832942"/>
                </a:lnTo>
                <a:lnTo>
                  <a:pt x="1304497" y="5680756"/>
                </a:lnTo>
                <a:lnTo>
                  <a:pt x="2460411" y="5680756"/>
                </a:lnTo>
                <a:lnTo>
                  <a:pt x="3464933" y="4835428"/>
                </a:lnTo>
                <a:lnTo>
                  <a:pt x="3460902" y="4830637"/>
                </a:lnTo>
                <a:lnTo>
                  <a:pt x="3475736" y="4830637"/>
                </a:lnTo>
                <a:lnTo>
                  <a:pt x="3475736" y="3973882"/>
                </a:lnTo>
                <a:close/>
              </a:path>
            </a:pathLst>
          </a:custGeom>
          <a:solidFill>
            <a:srgbClr val="F9F9F9"/>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1800" b="0" i="0" u="none" strike="noStrike" cap="none">
                <a:solidFill>
                  <a:schemeClr val="dk1"/>
                </a:solidFill>
                <a:latin typeface="Calibri"/>
                <a:ea typeface="Calibri"/>
                <a:cs typeface="Calibri"/>
                <a:sym typeface="Calibri"/>
              </a:rPr>
              <a:t> 	 	</a:t>
            </a:r>
            <a:endParaRPr sz="500" b="0" i="0" u="none" strike="noStrike" cap="none">
              <a:solidFill>
                <a:srgbClr val="000000"/>
              </a:solidFill>
              <a:latin typeface="Arial"/>
              <a:ea typeface="Arial"/>
              <a:cs typeface="Arial"/>
              <a:sym typeface="Arial"/>
            </a:endParaRPr>
          </a:p>
        </p:txBody>
      </p:sp>
      <p:sp>
        <p:nvSpPr>
          <p:cNvPr id="242" name="Google Shape;242;p72"/>
          <p:cNvSpPr>
            <a:spLocks noGrp="1"/>
          </p:cNvSpPr>
          <p:nvPr>
            <p:ph type="pic" idx="4"/>
          </p:nvPr>
        </p:nvSpPr>
        <p:spPr>
          <a:xfrm>
            <a:off x="4781550" y="2790817"/>
            <a:ext cx="3935700" cy="1452900"/>
          </a:xfrm>
          <a:prstGeom prst="rect">
            <a:avLst/>
          </a:prstGeom>
          <a:solidFill>
            <a:srgbClr val="D8D8D8">
              <a:alpha val="47843"/>
            </a:srgbClr>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500"/>
                                        <p:tgtEl>
                                          <p:spTgt spid="239"/>
                                        </p:tgtEl>
                                      </p:cBhvr>
                                    </p:animEffect>
                                  </p:childTnLst>
                                </p:cTn>
                              </p:par>
                              <p:par>
                                <p:cTn id="8" presetID="10" presetClass="entr" presetSubtype="0" fill="hold" nodeType="withEffect">
                                  <p:stCondLst>
                                    <p:cond delay="0"/>
                                  </p:stCondLst>
                                  <p:childTnLst>
                                    <p:set>
                                      <p:cBhvr>
                                        <p:cTn id="9" dur="1" fill="hold">
                                          <p:stCondLst>
                                            <p:cond delay="0"/>
                                          </p:stCondLst>
                                        </p:cTn>
                                        <p:tgtEl>
                                          <p:spTgt spid="240"/>
                                        </p:tgtEl>
                                        <p:attrNameLst>
                                          <p:attrName>style.visibility</p:attrName>
                                        </p:attrNameLst>
                                      </p:cBhvr>
                                      <p:to>
                                        <p:strVal val="visible"/>
                                      </p:to>
                                    </p:set>
                                    <p:animEffect transition="in" filter="fade">
                                      <p:cBhvr>
                                        <p:cTn id="10" dur="500"/>
                                        <p:tgtEl>
                                          <p:spTgt spid="240"/>
                                        </p:tgtEl>
                                      </p:cBhvr>
                                    </p:animEffect>
                                  </p:childTnLst>
                                </p:cTn>
                              </p:par>
                              <p:par>
                                <p:cTn id="11" presetID="10" presetClass="entr" presetSubtype="0" fill="hold" nodeType="withEffect">
                                  <p:stCondLst>
                                    <p:cond delay="0"/>
                                  </p:stCondLst>
                                  <p:childTnLst>
                                    <p:set>
                                      <p:cBhvr>
                                        <p:cTn id="12" dur="1" fill="hold">
                                          <p:stCondLst>
                                            <p:cond delay="0"/>
                                          </p:stCondLst>
                                        </p:cTn>
                                        <p:tgtEl>
                                          <p:spTgt spid="235"/>
                                        </p:tgtEl>
                                        <p:attrNameLst>
                                          <p:attrName>style.visibility</p:attrName>
                                        </p:attrNameLst>
                                      </p:cBhvr>
                                      <p:to>
                                        <p:strVal val="visible"/>
                                      </p:to>
                                    </p:set>
                                    <p:animEffect transition="in" filter="fade">
                                      <p:cBhvr>
                                        <p:cTn id="13" dur="500"/>
                                        <p:tgtEl>
                                          <p:spTgt spid="235"/>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 calcmode="lin" valueType="num">
                                      <p:cBhvr additive="base">
                                        <p:cTn id="17" dur="1750"/>
                                        <p:tgtEl>
                                          <p:spTgt spid="234"/>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250"/>
                                  </p:stCondLst>
                                  <p:childTnLst>
                                    <p:set>
                                      <p:cBhvr>
                                        <p:cTn id="19" dur="1" fill="hold">
                                          <p:stCondLst>
                                            <p:cond delay="0"/>
                                          </p:stCondLst>
                                        </p:cTn>
                                        <p:tgtEl>
                                          <p:spTgt spid="233"/>
                                        </p:tgtEl>
                                        <p:attrNameLst>
                                          <p:attrName>style.visibility</p:attrName>
                                        </p:attrNameLst>
                                      </p:cBhvr>
                                      <p:to>
                                        <p:strVal val="visible"/>
                                      </p:to>
                                    </p:set>
                                    <p:anim calcmode="lin" valueType="num">
                                      <p:cBhvr additive="base">
                                        <p:cTn id="20" dur="1750"/>
                                        <p:tgtEl>
                                          <p:spTgt spid="233"/>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250"/>
                                  </p:stCondLst>
                                  <p:childTnLst>
                                    <p:set>
                                      <p:cBhvr>
                                        <p:cTn id="22" dur="1" fill="hold">
                                          <p:stCondLst>
                                            <p:cond delay="0"/>
                                          </p:stCondLst>
                                        </p:cTn>
                                        <p:tgtEl>
                                          <p:spTgt spid="242"/>
                                        </p:tgtEl>
                                        <p:attrNameLst>
                                          <p:attrName>style.visibility</p:attrName>
                                        </p:attrNameLst>
                                      </p:cBhvr>
                                      <p:to>
                                        <p:strVal val="visible"/>
                                      </p:to>
                                    </p:set>
                                    <p:anim calcmode="lin" valueType="num">
                                      <p:cBhvr additive="base">
                                        <p:cTn id="23" dur="1750"/>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Image Layout 18">
  <p:cSld name="3_Image Layout 18">
    <p:spTree>
      <p:nvGrpSpPr>
        <p:cNvPr id="1" name="Shape 243"/>
        <p:cNvGrpSpPr/>
        <p:nvPr/>
      </p:nvGrpSpPr>
      <p:grpSpPr>
        <a:xfrm>
          <a:off x="0" y="0"/>
          <a:ext cx="0" cy="0"/>
          <a:chOff x="0" y="0"/>
          <a:chExt cx="0" cy="0"/>
        </a:xfrm>
      </p:grpSpPr>
      <p:sp>
        <p:nvSpPr>
          <p:cNvPr id="244" name="Google Shape;244;p73"/>
          <p:cNvSpPr/>
          <p:nvPr/>
        </p:nvSpPr>
        <p:spPr>
          <a:xfrm>
            <a:off x="0" y="4980269"/>
            <a:ext cx="9144000" cy="163200"/>
          </a:xfrm>
          <a:prstGeom prst="rect">
            <a:avLst/>
          </a:prstGeom>
          <a:solidFill>
            <a:schemeClr val="accent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cxnSp>
        <p:nvCxnSpPr>
          <p:cNvPr id="245" name="Google Shape;245;p73"/>
          <p:cNvCxnSpPr/>
          <p:nvPr/>
        </p:nvCxnSpPr>
        <p:spPr>
          <a:xfrm>
            <a:off x="0" y="4980269"/>
            <a:ext cx="7677300" cy="0"/>
          </a:xfrm>
          <a:prstGeom prst="straightConnector1">
            <a:avLst/>
          </a:prstGeom>
          <a:noFill/>
          <a:ln w="57150" cap="flat" cmpd="sng">
            <a:solidFill>
              <a:schemeClr val="accent4"/>
            </a:solidFill>
            <a:prstDash val="solid"/>
            <a:round/>
            <a:headEnd type="none" w="sm" len="sm"/>
            <a:tailEnd type="none" w="sm" len="sm"/>
          </a:ln>
        </p:spPr>
      </p:cxnSp>
      <p:pic>
        <p:nvPicPr>
          <p:cNvPr id="246" name="Google Shape;246;p73" descr="Imagen que contiene objeto, reloj&#10;&#10;Descripción generada automáticamente"/>
          <p:cNvPicPr preferRelativeResize="0"/>
          <p:nvPr/>
        </p:nvPicPr>
        <p:blipFill rotWithShape="1">
          <a:blip r:embed="rId2">
            <a:alphaModFix/>
          </a:blip>
          <a:srcRect/>
          <a:stretch/>
        </p:blipFill>
        <p:spPr>
          <a:xfrm>
            <a:off x="7592764" y="301981"/>
            <a:ext cx="1368472" cy="324842"/>
          </a:xfrm>
          <a:prstGeom prst="rect">
            <a:avLst/>
          </a:prstGeom>
          <a:noFill/>
          <a:ln>
            <a:noFill/>
          </a:ln>
        </p:spPr>
      </p:pic>
      <p:sp>
        <p:nvSpPr>
          <p:cNvPr id="247" name="Google Shape;247;p73"/>
          <p:cNvSpPr/>
          <p:nvPr/>
        </p:nvSpPr>
        <p:spPr>
          <a:xfrm flipH="1">
            <a:off x="7660170" y="4917364"/>
            <a:ext cx="1483830" cy="226162"/>
          </a:xfrm>
          <a:custGeom>
            <a:avLst/>
            <a:gdLst/>
            <a:ahLst/>
            <a:cxnLst/>
            <a:rect l="l" t="t" r="r" b="b"/>
            <a:pathLst>
              <a:path w="3956879" h="603099" extrusionOk="0">
                <a:moveTo>
                  <a:pt x="0" y="0"/>
                </a:moveTo>
                <a:lnTo>
                  <a:pt x="3956879" y="0"/>
                </a:lnTo>
                <a:lnTo>
                  <a:pt x="3806104" y="603099"/>
                </a:lnTo>
                <a:lnTo>
                  <a:pt x="0" y="603099"/>
                </a:lnTo>
                <a:close/>
              </a:path>
            </a:pathLst>
          </a:cu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sp>
        <p:nvSpPr>
          <p:cNvPr id="248" name="Google Shape;248;p73"/>
          <p:cNvSpPr txBox="1">
            <a:spLocks noGrp="1"/>
          </p:cNvSpPr>
          <p:nvPr>
            <p:ph type="body" idx="1"/>
          </p:nvPr>
        </p:nvSpPr>
        <p:spPr>
          <a:xfrm>
            <a:off x="358960" y="464402"/>
            <a:ext cx="6748800" cy="355200"/>
          </a:xfrm>
          <a:prstGeom prst="rect">
            <a:avLst/>
          </a:prstGeom>
          <a:noFill/>
          <a:ln>
            <a:noFill/>
          </a:ln>
        </p:spPr>
        <p:txBody>
          <a:bodyPr spcFirstLastPara="1" wrap="square" lIns="45375" tIns="22675" rIns="45375" bIns="22675" anchor="ctr" anchorCtr="0">
            <a:normAutofit/>
          </a:bodyPr>
          <a:lstStyle>
            <a:lvl1pPr marL="457200" lvl="0" indent="-228600" algn="l">
              <a:lnSpc>
                <a:spcPct val="100000"/>
              </a:lnSpc>
              <a:spcBef>
                <a:spcPts val="400"/>
              </a:spcBef>
              <a:spcAft>
                <a:spcPts val="0"/>
              </a:spcAft>
              <a:buSzPts val="1800"/>
              <a:buNone/>
              <a:defRPr sz="2700" b="1">
                <a:solidFill>
                  <a:schemeClr val="dk1"/>
                </a:solidFill>
                <a:latin typeface="Arial"/>
                <a:ea typeface="Arial"/>
                <a:cs typeface="Arial"/>
                <a:sym typeface="Arial"/>
              </a:defRPr>
            </a:lvl1pPr>
            <a:lvl2pPr marL="914400" lvl="1" indent="-330200" algn="l">
              <a:lnSpc>
                <a:spcPct val="100000"/>
              </a:lnSpc>
              <a:spcBef>
                <a:spcPts val="300"/>
              </a:spcBef>
              <a:spcAft>
                <a:spcPts val="0"/>
              </a:spcAft>
              <a:buSzPts val="1600"/>
              <a:buChar char="–"/>
              <a:defRPr/>
            </a:lvl2pPr>
            <a:lvl3pPr marL="1371600" lvl="2" indent="-304800" algn="l">
              <a:lnSpc>
                <a:spcPct val="100000"/>
              </a:lnSpc>
              <a:spcBef>
                <a:spcPts val="200"/>
              </a:spcBef>
              <a:spcAft>
                <a:spcPts val="0"/>
              </a:spcAft>
              <a:buSzPts val="1200"/>
              <a:buChar char="•"/>
              <a:defRPr/>
            </a:lvl3pPr>
            <a:lvl4pPr marL="1828800" lvl="3" indent="-292100" algn="l">
              <a:lnSpc>
                <a:spcPct val="100000"/>
              </a:lnSpc>
              <a:spcBef>
                <a:spcPts val="200"/>
              </a:spcBef>
              <a:spcAft>
                <a:spcPts val="0"/>
              </a:spcAft>
              <a:buSzPts val="1000"/>
              <a:buChar char="–"/>
              <a:defRPr/>
            </a:lvl4pPr>
            <a:lvl5pPr marL="2286000" lvl="4" indent="-292100" algn="l">
              <a:lnSpc>
                <a:spcPct val="100000"/>
              </a:lnSpc>
              <a:spcBef>
                <a:spcPts val="200"/>
              </a:spcBef>
              <a:spcAft>
                <a:spcPts val="0"/>
              </a:spcAft>
              <a:buSzPts val="1000"/>
              <a:buChar char="»"/>
              <a:defRPr/>
            </a:lvl5pPr>
            <a:lvl6pPr marL="2743200" lvl="5" indent="-311150" algn="l">
              <a:lnSpc>
                <a:spcPct val="100000"/>
              </a:lnSpc>
              <a:spcBef>
                <a:spcPts val="300"/>
              </a:spcBef>
              <a:spcAft>
                <a:spcPts val="0"/>
              </a:spcAft>
              <a:buSzPts val="1300"/>
              <a:buChar char="•"/>
              <a:defRPr/>
            </a:lvl6pPr>
            <a:lvl7pPr marL="3200400" lvl="6" indent="-311150" algn="l">
              <a:lnSpc>
                <a:spcPct val="100000"/>
              </a:lnSpc>
              <a:spcBef>
                <a:spcPts val="300"/>
              </a:spcBef>
              <a:spcAft>
                <a:spcPts val="0"/>
              </a:spcAft>
              <a:buSzPts val="1300"/>
              <a:buChar char="•"/>
              <a:defRPr/>
            </a:lvl7pPr>
            <a:lvl8pPr marL="3657600" lvl="7" indent="-311150" algn="l">
              <a:lnSpc>
                <a:spcPct val="100000"/>
              </a:lnSpc>
              <a:spcBef>
                <a:spcPts val="300"/>
              </a:spcBef>
              <a:spcAft>
                <a:spcPts val="0"/>
              </a:spcAft>
              <a:buSzPts val="1300"/>
              <a:buChar char="•"/>
              <a:defRPr/>
            </a:lvl8pPr>
            <a:lvl9pPr marL="4114800" lvl="8" indent="-311150" algn="l">
              <a:lnSpc>
                <a:spcPct val="100000"/>
              </a:lnSpc>
              <a:spcBef>
                <a:spcPts val="300"/>
              </a:spcBef>
              <a:spcAft>
                <a:spcPts val="0"/>
              </a:spcAft>
              <a:buSzPts val="1300"/>
              <a:buChar char="•"/>
              <a:defRPr/>
            </a:lvl9pPr>
          </a:lstStyle>
          <a:p>
            <a:endParaRPr/>
          </a:p>
        </p:txBody>
      </p:sp>
      <p:sp>
        <p:nvSpPr>
          <p:cNvPr id="249" name="Google Shape;249;p73"/>
          <p:cNvSpPr txBox="1">
            <a:spLocks noGrp="1"/>
          </p:cNvSpPr>
          <p:nvPr>
            <p:ph type="sldNum" idx="12"/>
          </p:nvPr>
        </p:nvSpPr>
        <p:spPr>
          <a:xfrm>
            <a:off x="8224980" y="4947029"/>
            <a:ext cx="354300" cy="166800"/>
          </a:xfrm>
          <a:prstGeom prst="rect">
            <a:avLst/>
          </a:prstGeom>
          <a:noFill/>
          <a:ln>
            <a:noFill/>
          </a:ln>
        </p:spPr>
        <p:txBody>
          <a:bodyPr spcFirstLastPara="1" wrap="square" lIns="90625" tIns="45325" rIns="90625" bIns="453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250" name="Google Shape;250;p73"/>
          <p:cNvSpPr txBox="1">
            <a:spLocks noGrp="1"/>
          </p:cNvSpPr>
          <p:nvPr>
            <p:ph type="body" idx="2"/>
          </p:nvPr>
        </p:nvSpPr>
        <p:spPr>
          <a:xfrm>
            <a:off x="358960" y="191134"/>
            <a:ext cx="4791600" cy="265500"/>
          </a:xfrm>
          <a:prstGeom prst="rect">
            <a:avLst/>
          </a:prstGeom>
          <a:noFill/>
          <a:ln>
            <a:noFill/>
          </a:ln>
        </p:spPr>
        <p:txBody>
          <a:bodyPr spcFirstLastPara="1" wrap="square" lIns="45725" tIns="22850" rIns="45725" bIns="22850" anchor="ctr" anchorCtr="0">
            <a:normAutofit/>
          </a:bodyPr>
          <a:lstStyle>
            <a:lvl1pPr marL="457200" lvl="0" indent="-228600" algn="l">
              <a:lnSpc>
                <a:spcPct val="95000"/>
              </a:lnSpc>
              <a:spcBef>
                <a:spcPts val="0"/>
              </a:spcBef>
              <a:spcAft>
                <a:spcPts val="0"/>
              </a:spcAft>
              <a:buSzPts val="1800"/>
              <a:buFont typeface="Arial"/>
              <a:buNone/>
              <a:defRPr sz="1800" b="0">
                <a:solidFill>
                  <a:schemeClr val="dk1"/>
                </a:solidFill>
                <a:latin typeface="Arial"/>
                <a:ea typeface="Arial"/>
                <a:cs typeface="Arial"/>
                <a:sym typeface="Arial"/>
              </a:defRPr>
            </a:lvl1pPr>
            <a:lvl2pPr marL="914400" lvl="1" indent="-228600" algn="ctr">
              <a:lnSpc>
                <a:spcPct val="150000"/>
              </a:lnSpc>
              <a:spcBef>
                <a:spcPts val="300"/>
              </a:spcBef>
              <a:spcAft>
                <a:spcPts val="0"/>
              </a:spcAft>
              <a:buSzPts val="1600"/>
              <a:buNone/>
              <a:defRPr sz="1000">
                <a:latin typeface="Century Gothic"/>
                <a:ea typeface="Century Gothic"/>
                <a:cs typeface="Century Gothic"/>
                <a:sym typeface="Century Gothic"/>
              </a:defRPr>
            </a:lvl2pPr>
            <a:lvl3pPr marL="1371600" lvl="2" indent="-228600" algn="just">
              <a:lnSpc>
                <a:spcPct val="150000"/>
              </a:lnSpc>
              <a:spcBef>
                <a:spcPts val="200"/>
              </a:spcBef>
              <a:spcAft>
                <a:spcPts val="0"/>
              </a:spcAft>
              <a:buSzPts val="1200"/>
              <a:buNone/>
              <a:defRPr sz="1000">
                <a:latin typeface="Century Gothic"/>
                <a:ea typeface="Century Gothic"/>
                <a:cs typeface="Century Gothic"/>
                <a:sym typeface="Century Gothic"/>
              </a:defRPr>
            </a:lvl3pPr>
            <a:lvl4pPr marL="1828800" lvl="3" indent="-292100" algn="just">
              <a:lnSpc>
                <a:spcPct val="150000"/>
              </a:lnSpc>
              <a:spcBef>
                <a:spcPts val="200"/>
              </a:spcBef>
              <a:spcAft>
                <a:spcPts val="0"/>
              </a:spcAft>
              <a:buSzPts val="1000"/>
              <a:buChar char="–"/>
              <a:defRPr sz="1000">
                <a:latin typeface="Century Gothic"/>
                <a:ea typeface="Century Gothic"/>
                <a:cs typeface="Century Gothic"/>
                <a:sym typeface="Century Gothic"/>
              </a:defRPr>
            </a:lvl4pPr>
            <a:lvl5pPr marL="2286000" lvl="4" indent="-292100" algn="just">
              <a:lnSpc>
                <a:spcPct val="150000"/>
              </a:lnSpc>
              <a:spcBef>
                <a:spcPts val="200"/>
              </a:spcBef>
              <a:spcAft>
                <a:spcPts val="0"/>
              </a:spcAft>
              <a:buSzPts val="1000"/>
              <a:buChar char="»"/>
              <a:defRPr sz="1000">
                <a:latin typeface="Century Gothic"/>
                <a:ea typeface="Century Gothic"/>
                <a:cs typeface="Century Gothic"/>
                <a:sym typeface="Century Gothic"/>
              </a:defRPr>
            </a:lvl5pPr>
            <a:lvl6pPr marL="2743200" lvl="5" indent="-311150" algn="l">
              <a:lnSpc>
                <a:spcPct val="100000"/>
              </a:lnSpc>
              <a:spcBef>
                <a:spcPts val="300"/>
              </a:spcBef>
              <a:spcAft>
                <a:spcPts val="0"/>
              </a:spcAft>
              <a:buSzPts val="1300"/>
              <a:buChar char="•"/>
              <a:defRPr/>
            </a:lvl6pPr>
            <a:lvl7pPr marL="3200400" lvl="6" indent="-311150" algn="l">
              <a:lnSpc>
                <a:spcPct val="100000"/>
              </a:lnSpc>
              <a:spcBef>
                <a:spcPts val="300"/>
              </a:spcBef>
              <a:spcAft>
                <a:spcPts val="0"/>
              </a:spcAft>
              <a:buSzPts val="1300"/>
              <a:buChar char="•"/>
              <a:defRPr/>
            </a:lvl7pPr>
            <a:lvl8pPr marL="3657600" lvl="7" indent="-311150" algn="l">
              <a:lnSpc>
                <a:spcPct val="100000"/>
              </a:lnSpc>
              <a:spcBef>
                <a:spcPts val="300"/>
              </a:spcBef>
              <a:spcAft>
                <a:spcPts val="0"/>
              </a:spcAft>
              <a:buSzPts val="1300"/>
              <a:buChar char="•"/>
              <a:defRPr/>
            </a:lvl8pPr>
            <a:lvl9pPr marL="4114800" lvl="8" indent="-311150" algn="l">
              <a:lnSpc>
                <a:spcPct val="100000"/>
              </a:lnSpc>
              <a:spcBef>
                <a:spcPts val="300"/>
              </a:spcBef>
              <a:spcAft>
                <a:spcPts val="0"/>
              </a:spcAft>
              <a:buSzPts val="1300"/>
              <a:buChar char="•"/>
              <a:defRPr/>
            </a:lvl9pPr>
          </a:lstStyle>
          <a:p>
            <a:endParaRPr/>
          </a:p>
        </p:txBody>
      </p:sp>
      <p:sp>
        <p:nvSpPr>
          <p:cNvPr id="251" name="Google Shape;251;p73"/>
          <p:cNvSpPr>
            <a:spLocks noGrp="1"/>
          </p:cNvSpPr>
          <p:nvPr>
            <p:ph type="pic" idx="3"/>
          </p:nvPr>
        </p:nvSpPr>
        <p:spPr>
          <a:xfrm>
            <a:off x="241578" y="1083168"/>
            <a:ext cx="2772900" cy="1817100"/>
          </a:xfrm>
          <a:prstGeom prst="rect">
            <a:avLst/>
          </a:prstGeom>
          <a:solidFill>
            <a:srgbClr val="D8D8D8">
              <a:alpha val="46274"/>
            </a:srgbClr>
          </a:solidFill>
          <a:ln>
            <a:noFill/>
          </a:ln>
        </p:spPr>
      </p:sp>
      <p:sp>
        <p:nvSpPr>
          <p:cNvPr id="252" name="Google Shape;252;p73"/>
          <p:cNvSpPr>
            <a:spLocks noGrp="1"/>
          </p:cNvSpPr>
          <p:nvPr>
            <p:ph type="pic" idx="4"/>
          </p:nvPr>
        </p:nvSpPr>
        <p:spPr>
          <a:xfrm>
            <a:off x="3165879" y="1082708"/>
            <a:ext cx="2772900" cy="1817100"/>
          </a:xfrm>
          <a:prstGeom prst="rect">
            <a:avLst/>
          </a:prstGeom>
          <a:solidFill>
            <a:srgbClr val="D8D8D8">
              <a:alpha val="46274"/>
            </a:srgbClr>
          </a:solidFill>
          <a:ln>
            <a:noFill/>
          </a:ln>
        </p:spPr>
      </p:sp>
      <p:sp>
        <p:nvSpPr>
          <p:cNvPr id="253" name="Google Shape;253;p73"/>
          <p:cNvSpPr>
            <a:spLocks noGrp="1"/>
          </p:cNvSpPr>
          <p:nvPr>
            <p:ph type="pic" idx="5"/>
          </p:nvPr>
        </p:nvSpPr>
        <p:spPr>
          <a:xfrm>
            <a:off x="6090499" y="1082708"/>
            <a:ext cx="2772900" cy="1817100"/>
          </a:xfrm>
          <a:prstGeom prst="rect">
            <a:avLst/>
          </a:prstGeom>
          <a:solidFill>
            <a:srgbClr val="D8D8D8">
              <a:alpha val="46274"/>
            </a:srgbClr>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54"/>
        <p:cNvGrpSpPr/>
        <p:nvPr/>
      </p:nvGrpSpPr>
      <p:grpSpPr>
        <a:xfrm>
          <a:off x="0" y="0"/>
          <a:ext cx="0" cy="0"/>
          <a:chOff x="0" y="0"/>
          <a:chExt cx="0" cy="0"/>
        </a:xfrm>
      </p:grpSpPr>
      <p:sp>
        <p:nvSpPr>
          <p:cNvPr id="255" name="Google Shape;255;p74"/>
          <p:cNvSpPr txBox="1">
            <a:spLocks noGrp="1"/>
          </p:cNvSpPr>
          <p:nvPr>
            <p:ph type="title"/>
          </p:nvPr>
        </p:nvSpPr>
        <p:spPr>
          <a:xfrm>
            <a:off x="722313" y="3305177"/>
            <a:ext cx="7772400" cy="1021500"/>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rgbClr val="595959"/>
              </a:buClr>
              <a:buSzPts val="2700"/>
              <a:buFont typeface="Calibri"/>
              <a:buNone/>
              <a:defRPr sz="4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56" name="Google Shape;256;p74"/>
          <p:cNvSpPr txBox="1">
            <a:spLocks noGrp="1"/>
          </p:cNvSpPr>
          <p:nvPr>
            <p:ph type="body" idx="1"/>
          </p:nvPr>
        </p:nvSpPr>
        <p:spPr>
          <a:xfrm>
            <a:off x="722313" y="2180035"/>
            <a:ext cx="7772400" cy="112530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400"/>
              </a:spcBef>
              <a:spcAft>
                <a:spcPts val="0"/>
              </a:spcAft>
              <a:buClr>
                <a:srgbClr val="888888"/>
              </a:buClr>
              <a:buSzPts val="1300"/>
              <a:buNone/>
              <a:defRPr sz="2000">
                <a:solidFill>
                  <a:srgbClr val="888888"/>
                </a:solidFill>
              </a:defRPr>
            </a:lvl1pPr>
            <a:lvl2pPr marL="914400" lvl="1" indent="-228600" algn="l">
              <a:lnSpc>
                <a:spcPct val="100000"/>
              </a:lnSpc>
              <a:spcBef>
                <a:spcPts val="400"/>
              </a:spcBef>
              <a:spcAft>
                <a:spcPts val="0"/>
              </a:spcAft>
              <a:buClr>
                <a:srgbClr val="888888"/>
              </a:buClr>
              <a:buSzPts val="1200"/>
              <a:buNone/>
              <a:defRPr sz="1800">
                <a:solidFill>
                  <a:srgbClr val="888888"/>
                </a:solidFill>
              </a:defRPr>
            </a:lvl2pPr>
            <a:lvl3pPr marL="1371600" lvl="2" indent="-228600" algn="l">
              <a:lnSpc>
                <a:spcPct val="100000"/>
              </a:lnSpc>
              <a:spcBef>
                <a:spcPts val="300"/>
              </a:spcBef>
              <a:spcAft>
                <a:spcPts val="0"/>
              </a:spcAft>
              <a:buClr>
                <a:srgbClr val="888888"/>
              </a:buClr>
              <a:buSzPts val="1100"/>
              <a:buNone/>
              <a:defRPr sz="1600">
                <a:solidFill>
                  <a:srgbClr val="888888"/>
                </a:solidFill>
              </a:defRPr>
            </a:lvl3pPr>
            <a:lvl4pPr marL="1828800" lvl="3" indent="-228600" algn="l">
              <a:lnSpc>
                <a:spcPct val="100000"/>
              </a:lnSpc>
              <a:spcBef>
                <a:spcPts val="300"/>
              </a:spcBef>
              <a:spcAft>
                <a:spcPts val="0"/>
              </a:spcAft>
              <a:buClr>
                <a:srgbClr val="888888"/>
              </a:buClr>
              <a:buSzPts val="900"/>
              <a:buNone/>
              <a:defRPr sz="1400">
                <a:solidFill>
                  <a:srgbClr val="888888"/>
                </a:solidFill>
              </a:defRPr>
            </a:lvl4pPr>
            <a:lvl5pPr marL="2286000" lvl="4" indent="-228600" algn="l">
              <a:lnSpc>
                <a:spcPct val="100000"/>
              </a:lnSpc>
              <a:spcBef>
                <a:spcPts val="300"/>
              </a:spcBef>
              <a:spcAft>
                <a:spcPts val="0"/>
              </a:spcAft>
              <a:buClr>
                <a:srgbClr val="888888"/>
              </a:buClr>
              <a:buSzPts val="900"/>
              <a:buNone/>
              <a:defRPr sz="1400">
                <a:solidFill>
                  <a:srgbClr val="888888"/>
                </a:solidFill>
              </a:defRPr>
            </a:lvl5pPr>
            <a:lvl6pPr marL="2743200" lvl="5" indent="-228600" algn="l">
              <a:lnSpc>
                <a:spcPct val="100000"/>
              </a:lnSpc>
              <a:spcBef>
                <a:spcPts val="300"/>
              </a:spcBef>
              <a:spcAft>
                <a:spcPts val="0"/>
              </a:spcAft>
              <a:buClr>
                <a:srgbClr val="888888"/>
              </a:buClr>
              <a:buSzPts val="900"/>
              <a:buNone/>
              <a:defRPr sz="1400">
                <a:solidFill>
                  <a:srgbClr val="888888"/>
                </a:solidFill>
              </a:defRPr>
            </a:lvl6pPr>
            <a:lvl7pPr marL="3200400" lvl="6" indent="-228600" algn="l">
              <a:lnSpc>
                <a:spcPct val="100000"/>
              </a:lnSpc>
              <a:spcBef>
                <a:spcPts val="300"/>
              </a:spcBef>
              <a:spcAft>
                <a:spcPts val="0"/>
              </a:spcAft>
              <a:buClr>
                <a:srgbClr val="888888"/>
              </a:buClr>
              <a:buSzPts val="900"/>
              <a:buNone/>
              <a:defRPr sz="1400">
                <a:solidFill>
                  <a:srgbClr val="888888"/>
                </a:solidFill>
              </a:defRPr>
            </a:lvl7pPr>
            <a:lvl8pPr marL="3657600" lvl="7" indent="-228600" algn="l">
              <a:lnSpc>
                <a:spcPct val="100000"/>
              </a:lnSpc>
              <a:spcBef>
                <a:spcPts val="300"/>
              </a:spcBef>
              <a:spcAft>
                <a:spcPts val="0"/>
              </a:spcAft>
              <a:buClr>
                <a:srgbClr val="888888"/>
              </a:buClr>
              <a:buSzPts val="900"/>
              <a:buNone/>
              <a:defRPr sz="1400">
                <a:solidFill>
                  <a:srgbClr val="888888"/>
                </a:solidFill>
              </a:defRPr>
            </a:lvl8pPr>
            <a:lvl9pPr marL="4114800" lvl="8" indent="-228600" algn="l">
              <a:lnSpc>
                <a:spcPct val="100000"/>
              </a:lnSpc>
              <a:spcBef>
                <a:spcPts val="300"/>
              </a:spcBef>
              <a:spcAft>
                <a:spcPts val="0"/>
              </a:spcAft>
              <a:buClr>
                <a:srgbClr val="888888"/>
              </a:buClr>
              <a:buSzPts val="900"/>
              <a:buNone/>
              <a:defRPr sz="1400">
                <a:solidFill>
                  <a:srgbClr val="888888"/>
                </a:solidFill>
              </a:defRPr>
            </a:lvl9pPr>
          </a:lstStyle>
          <a:p>
            <a:endParaRPr/>
          </a:p>
        </p:txBody>
      </p:sp>
      <p:sp>
        <p:nvSpPr>
          <p:cNvPr id="257" name="Google Shape;257;p74"/>
          <p:cNvSpPr txBox="1">
            <a:spLocks noGrp="1"/>
          </p:cNvSpPr>
          <p:nvPr>
            <p:ph type="dt" idx="10"/>
          </p:nvPr>
        </p:nvSpPr>
        <p:spPr>
          <a:xfrm>
            <a:off x="457200" y="4767265"/>
            <a:ext cx="2133600" cy="2739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58" name="Google Shape;258;p74"/>
          <p:cNvSpPr txBox="1">
            <a:spLocks noGrp="1"/>
          </p:cNvSpPr>
          <p:nvPr>
            <p:ph type="ftr" idx="11"/>
          </p:nvPr>
        </p:nvSpPr>
        <p:spPr>
          <a:xfrm>
            <a:off x="3124201" y="4767265"/>
            <a:ext cx="2895600" cy="2739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59" name="Google Shape;259;p74"/>
          <p:cNvSpPr txBox="1">
            <a:spLocks noGrp="1"/>
          </p:cNvSpPr>
          <p:nvPr>
            <p:ph type="sldNum" idx="12"/>
          </p:nvPr>
        </p:nvSpPr>
        <p:spPr>
          <a:xfrm>
            <a:off x="6553202" y="4767265"/>
            <a:ext cx="2133600" cy="2739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spTree>
      <p:nvGrpSpPr>
        <p:cNvPr id="1" name="Shape 260"/>
        <p:cNvGrpSpPr/>
        <p:nvPr/>
      </p:nvGrpSpPr>
      <p:grpSpPr>
        <a:xfrm>
          <a:off x="0" y="0"/>
          <a:ext cx="0" cy="0"/>
          <a:chOff x="0" y="0"/>
          <a:chExt cx="0" cy="0"/>
        </a:xfrm>
      </p:grpSpPr>
      <p:sp>
        <p:nvSpPr>
          <p:cNvPr id="261" name="Google Shape;261;p75"/>
          <p:cNvSpPr/>
          <p:nvPr/>
        </p:nvSpPr>
        <p:spPr>
          <a:xfrm>
            <a:off x="1" y="2419350"/>
            <a:ext cx="9144000" cy="2724300"/>
          </a:xfrm>
          <a:prstGeom prst="rect">
            <a:avLst/>
          </a:prstGeom>
          <a:gradFill>
            <a:gsLst>
              <a:gs pos="0">
                <a:srgbClr val="CBCBCB">
                  <a:alpha val="20000"/>
                </a:srgbClr>
              </a:gs>
              <a:gs pos="44000">
                <a:srgbClr val="CBCBCB">
                  <a:alpha val="20000"/>
                </a:srgbClr>
              </a:gs>
              <a:gs pos="100000">
                <a:srgbClr val="5F5F5F">
                  <a:alpha val="13333"/>
                </a:srgbClr>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800" b="0" i="0" u="none" strike="noStrike" cap="none">
              <a:solidFill>
                <a:srgbClr val="FFFFFF"/>
              </a:solidFill>
              <a:latin typeface="Calibri"/>
              <a:ea typeface="Calibri"/>
              <a:cs typeface="Calibri"/>
              <a:sym typeface="Calibri"/>
            </a:endParaRPr>
          </a:p>
        </p:txBody>
      </p:sp>
      <p:sp>
        <p:nvSpPr>
          <p:cNvPr id="262" name="Google Shape;262;p75"/>
          <p:cNvSpPr txBox="1">
            <a:spLocks noGrp="1"/>
          </p:cNvSpPr>
          <p:nvPr>
            <p:ph type="ctrTitle"/>
          </p:nvPr>
        </p:nvSpPr>
        <p:spPr>
          <a:xfrm>
            <a:off x="685801" y="3740993"/>
            <a:ext cx="7772400" cy="4581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rgbClr val="3F3F3F"/>
              </a:buClr>
              <a:buSzPts val="2000"/>
              <a:buFont typeface="Calibri"/>
              <a:buNone/>
              <a:defRPr sz="3000">
                <a:solidFill>
                  <a:srgbClr val="3F3F3F"/>
                </a:solidFill>
                <a:latin typeface="Calibri"/>
                <a:ea typeface="Calibri"/>
                <a:cs typeface="Calibri"/>
                <a:sym typeface="Calibri"/>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63" name="Google Shape;263;p75"/>
          <p:cNvSpPr txBox="1">
            <a:spLocks noGrp="1"/>
          </p:cNvSpPr>
          <p:nvPr>
            <p:ph type="subTitle" idx="1"/>
          </p:nvPr>
        </p:nvSpPr>
        <p:spPr>
          <a:xfrm>
            <a:off x="1371600" y="4132020"/>
            <a:ext cx="6400800" cy="573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400"/>
              </a:spcBef>
              <a:spcAft>
                <a:spcPts val="0"/>
              </a:spcAft>
              <a:buClr>
                <a:srgbClr val="595959"/>
              </a:buClr>
              <a:buSzPts val="1200"/>
              <a:buNone/>
              <a:defRPr sz="1800">
                <a:solidFill>
                  <a:srgbClr val="595959"/>
                </a:solidFill>
                <a:latin typeface="Calibri"/>
                <a:ea typeface="Calibri"/>
                <a:cs typeface="Calibri"/>
                <a:sym typeface="Calibri"/>
              </a:defRPr>
            </a:lvl1pPr>
            <a:lvl2pPr lvl="1" algn="ctr">
              <a:lnSpc>
                <a:spcPct val="100000"/>
              </a:lnSpc>
              <a:spcBef>
                <a:spcPts val="500"/>
              </a:spcBef>
              <a:spcAft>
                <a:spcPts val="0"/>
              </a:spcAft>
              <a:buClr>
                <a:srgbClr val="888888"/>
              </a:buClr>
              <a:buSzPts val="1600"/>
              <a:buNone/>
              <a:defRPr>
                <a:solidFill>
                  <a:srgbClr val="888888"/>
                </a:solidFill>
              </a:defRPr>
            </a:lvl2pPr>
            <a:lvl3pPr lvl="2" algn="ctr">
              <a:lnSpc>
                <a:spcPct val="100000"/>
              </a:lnSpc>
              <a:spcBef>
                <a:spcPts val="400"/>
              </a:spcBef>
              <a:spcAft>
                <a:spcPts val="0"/>
              </a:spcAft>
              <a:buClr>
                <a:srgbClr val="888888"/>
              </a:buClr>
              <a:buSzPts val="1200"/>
              <a:buNone/>
              <a:defRPr>
                <a:solidFill>
                  <a:srgbClr val="888888"/>
                </a:solidFill>
              </a:defRPr>
            </a:lvl3pPr>
            <a:lvl4pPr lvl="3" algn="ctr">
              <a:lnSpc>
                <a:spcPct val="100000"/>
              </a:lnSpc>
              <a:spcBef>
                <a:spcPts val="300"/>
              </a:spcBef>
              <a:spcAft>
                <a:spcPts val="0"/>
              </a:spcAft>
              <a:buClr>
                <a:srgbClr val="888888"/>
              </a:buClr>
              <a:buSzPts val="1000"/>
              <a:buNone/>
              <a:defRPr>
                <a:solidFill>
                  <a:srgbClr val="888888"/>
                </a:solidFill>
              </a:defRPr>
            </a:lvl4pPr>
            <a:lvl5pPr lvl="4" algn="ctr">
              <a:lnSpc>
                <a:spcPct val="100000"/>
              </a:lnSpc>
              <a:spcBef>
                <a:spcPts val="300"/>
              </a:spcBef>
              <a:spcAft>
                <a:spcPts val="0"/>
              </a:spcAft>
              <a:buClr>
                <a:srgbClr val="888888"/>
              </a:buClr>
              <a:buSzPts val="1000"/>
              <a:buNone/>
              <a:defRPr>
                <a:solidFill>
                  <a:srgbClr val="888888"/>
                </a:solidFill>
              </a:defRPr>
            </a:lvl5pPr>
            <a:lvl6pPr lvl="5" algn="ctr">
              <a:lnSpc>
                <a:spcPct val="100000"/>
              </a:lnSpc>
              <a:spcBef>
                <a:spcPts val="400"/>
              </a:spcBef>
              <a:spcAft>
                <a:spcPts val="0"/>
              </a:spcAft>
              <a:buClr>
                <a:srgbClr val="888888"/>
              </a:buClr>
              <a:buSzPts val="1300"/>
              <a:buNone/>
              <a:defRPr>
                <a:solidFill>
                  <a:srgbClr val="888888"/>
                </a:solidFill>
              </a:defRPr>
            </a:lvl6pPr>
            <a:lvl7pPr lvl="6" algn="ctr">
              <a:lnSpc>
                <a:spcPct val="100000"/>
              </a:lnSpc>
              <a:spcBef>
                <a:spcPts val="400"/>
              </a:spcBef>
              <a:spcAft>
                <a:spcPts val="0"/>
              </a:spcAft>
              <a:buClr>
                <a:srgbClr val="888888"/>
              </a:buClr>
              <a:buSzPts val="1300"/>
              <a:buNone/>
              <a:defRPr>
                <a:solidFill>
                  <a:srgbClr val="888888"/>
                </a:solidFill>
              </a:defRPr>
            </a:lvl7pPr>
            <a:lvl8pPr lvl="7" algn="ctr">
              <a:lnSpc>
                <a:spcPct val="100000"/>
              </a:lnSpc>
              <a:spcBef>
                <a:spcPts val="400"/>
              </a:spcBef>
              <a:spcAft>
                <a:spcPts val="0"/>
              </a:spcAft>
              <a:buClr>
                <a:srgbClr val="888888"/>
              </a:buClr>
              <a:buSzPts val="1300"/>
              <a:buNone/>
              <a:defRPr>
                <a:solidFill>
                  <a:srgbClr val="888888"/>
                </a:solidFill>
              </a:defRPr>
            </a:lvl8pPr>
            <a:lvl9pPr lvl="8" algn="ctr">
              <a:lnSpc>
                <a:spcPct val="100000"/>
              </a:lnSpc>
              <a:spcBef>
                <a:spcPts val="400"/>
              </a:spcBef>
              <a:spcAft>
                <a:spcPts val="0"/>
              </a:spcAft>
              <a:buClr>
                <a:srgbClr val="888888"/>
              </a:buClr>
              <a:buSzPts val="1300"/>
              <a:buNone/>
              <a:defRPr>
                <a:solidFill>
                  <a:srgbClr val="888888"/>
                </a:solidFill>
              </a:defRPr>
            </a:lvl9pPr>
          </a:lstStyle>
          <a:p>
            <a:endParaRPr/>
          </a:p>
        </p:txBody>
      </p:sp>
      <p:sp>
        <p:nvSpPr>
          <p:cNvPr id="264" name="Google Shape;264;p75"/>
          <p:cNvSpPr txBox="1">
            <a:spLocks noGrp="1"/>
          </p:cNvSpPr>
          <p:nvPr>
            <p:ph type="dt" idx="10"/>
          </p:nvPr>
        </p:nvSpPr>
        <p:spPr>
          <a:xfrm>
            <a:off x="457200" y="4767265"/>
            <a:ext cx="2133600" cy="2739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65" name="Google Shape;265;p75"/>
          <p:cNvSpPr txBox="1">
            <a:spLocks noGrp="1"/>
          </p:cNvSpPr>
          <p:nvPr>
            <p:ph type="ftr" idx="11"/>
          </p:nvPr>
        </p:nvSpPr>
        <p:spPr>
          <a:xfrm>
            <a:off x="3124201" y="4767265"/>
            <a:ext cx="2895600" cy="2739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66" name="Google Shape;266;p75"/>
          <p:cNvSpPr txBox="1">
            <a:spLocks noGrp="1"/>
          </p:cNvSpPr>
          <p:nvPr>
            <p:ph type="sldNum" idx="12"/>
          </p:nvPr>
        </p:nvSpPr>
        <p:spPr>
          <a:xfrm>
            <a:off x="6553202" y="4767265"/>
            <a:ext cx="2133600" cy="2739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267"/>
        <p:cNvGrpSpPr/>
        <p:nvPr/>
      </p:nvGrpSpPr>
      <p:grpSpPr>
        <a:xfrm>
          <a:off x="0" y="0"/>
          <a:ext cx="0" cy="0"/>
          <a:chOff x="0" y="0"/>
          <a:chExt cx="0" cy="0"/>
        </a:xfrm>
      </p:grpSpPr>
      <p:sp>
        <p:nvSpPr>
          <p:cNvPr id="268" name="Google Shape;268;p76"/>
          <p:cNvSpPr txBox="1">
            <a:spLocks noGrp="1"/>
          </p:cNvSpPr>
          <p:nvPr>
            <p:ph type="title"/>
          </p:nvPr>
        </p:nvSpPr>
        <p:spPr>
          <a:xfrm>
            <a:off x="457200" y="205981"/>
            <a:ext cx="8229600" cy="533400"/>
          </a:xfrm>
          <a:prstGeom prst="rect">
            <a:avLst/>
          </a:prstGeom>
          <a:noFill/>
          <a:ln>
            <a:noFill/>
          </a:ln>
        </p:spPr>
        <p:txBody>
          <a:bodyPr spcFirstLastPara="1" wrap="square" lIns="45725" tIns="22850" rIns="45725" bIns="22850" anchor="ctr" anchorCtr="0">
            <a:normAutofit/>
          </a:bodyPr>
          <a:lstStyle>
            <a:lvl1pPr lvl="0" algn="l">
              <a:lnSpc>
                <a:spcPct val="100000"/>
              </a:lnSpc>
              <a:spcBef>
                <a:spcPts val="0"/>
              </a:spcBef>
              <a:spcAft>
                <a:spcPts val="0"/>
              </a:spcAft>
              <a:buClr>
                <a:srgbClr val="595959"/>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69" name="Google Shape;269;p76"/>
          <p:cNvSpPr txBox="1">
            <a:spLocks noGrp="1"/>
          </p:cNvSpPr>
          <p:nvPr>
            <p:ph type="body" idx="1"/>
          </p:nvPr>
        </p:nvSpPr>
        <p:spPr>
          <a:xfrm>
            <a:off x="457200" y="1200152"/>
            <a:ext cx="4038600" cy="3394500"/>
          </a:xfrm>
          <a:prstGeom prst="rect">
            <a:avLst/>
          </a:prstGeom>
          <a:noFill/>
          <a:ln>
            <a:noFill/>
          </a:ln>
        </p:spPr>
        <p:txBody>
          <a:bodyPr spcFirstLastPara="1" wrap="square" lIns="45725" tIns="22850" rIns="45725" bIns="22850" anchor="t" anchorCtr="0">
            <a:normAutofit/>
          </a:bodyPr>
          <a:lstStyle>
            <a:lvl1pPr marL="457200" lvl="0" indent="-349250" algn="l">
              <a:lnSpc>
                <a:spcPct val="100000"/>
              </a:lnSpc>
              <a:spcBef>
                <a:spcPts val="600"/>
              </a:spcBef>
              <a:spcAft>
                <a:spcPts val="0"/>
              </a:spcAft>
              <a:buClr>
                <a:schemeClr val="dk1"/>
              </a:buClr>
              <a:buSzPts val="1900"/>
              <a:buChar char="•"/>
              <a:defRPr sz="2800"/>
            </a:lvl1pPr>
            <a:lvl2pPr marL="914400" lvl="1" indent="-330200" algn="l">
              <a:lnSpc>
                <a:spcPct val="100000"/>
              </a:lnSpc>
              <a:spcBef>
                <a:spcPts val="500"/>
              </a:spcBef>
              <a:spcAft>
                <a:spcPts val="0"/>
              </a:spcAft>
              <a:buClr>
                <a:schemeClr val="dk1"/>
              </a:buClr>
              <a:buSzPts val="1600"/>
              <a:buChar char="–"/>
              <a:defRPr sz="2400"/>
            </a:lvl2pPr>
            <a:lvl3pPr marL="1371600" lvl="2" indent="-311150" algn="l">
              <a:lnSpc>
                <a:spcPct val="100000"/>
              </a:lnSpc>
              <a:spcBef>
                <a:spcPts val="400"/>
              </a:spcBef>
              <a:spcAft>
                <a:spcPts val="0"/>
              </a:spcAft>
              <a:buClr>
                <a:schemeClr val="dk1"/>
              </a:buClr>
              <a:buSzPts val="1300"/>
              <a:buChar char="•"/>
              <a:defRPr sz="2000"/>
            </a:lvl3pPr>
            <a:lvl4pPr marL="1828800" lvl="3" indent="-304800" algn="l">
              <a:lnSpc>
                <a:spcPct val="100000"/>
              </a:lnSpc>
              <a:spcBef>
                <a:spcPts val="400"/>
              </a:spcBef>
              <a:spcAft>
                <a:spcPts val="0"/>
              </a:spcAft>
              <a:buClr>
                <a:schemeClr val="dk1"/>
              </a:buClr>
              <a:buSzPts val="1200"/>
              <a:buChar char="–"/>
              <a:defRPr sz="1800"/>
            </a:lvl4pPr>
            <a:lvl5pPr marL="2286000" lvl="4" indent="-304800" algn="l">
              <a:lnSpc>
                <a:spcPct val="100000"/>
              </a:lnSpc>
              <a:spcBef>
                <a:spcPts val="400"/>
              </a:spcBef>
              <a:spcAft>
                <a:spcPts val="0"/>
              </a:spcAft>
              <a:buClr>
                <a:schemeClr val="dk1"/>
              </a:buClr>
              <a:buSzPts val="1200"/>
              <a:buChar char="»"/>
              <a:defRPr sz="1800"/>
            </a:lvl5pPr>
            <a:lvl6pPr marL="2743200" lvl="5" indent="-304800" algn="l">
              <a:lnSpc>
                <a:spcPct val="100000"/>
              </a:lnSpc>
              <a:spcBef>
                <a:spcPts val="400"/>
              </a:spcBef>
              <a:spcAft>
                <a:spcPts val="0"/>
              </a:spcAft>
              <a:buClr>
                <a:schemeClr val="dk1"/>
              </a:buClr>
              <a:buSzPts val="1200"/>
              <a:buChar char="•"/>
              <a:defRPr sz="1800"/>
            </a:lvl6pPr>
            <a:lvl7pPr marL="3200400" lvl="6" indent="-304800" algn="l">
              <a:lnSpc>
                <a:spcPct val="100000"/>
              </a:lnSpc>
              <a:spcBef>
                <a:spcPts val="400"/>
              </a:spcBef>
              <a:spcAft>
                <a:spcPts val="0"/>
              </a:spcAft>
              <a:buClr>
                <a:schemeClr val="dk1"/>
              </a:buClr>
              <a:buSzPts val="1200"/>
              <a:buChar char="•"/>
              <a:defRPr sz="1800"/>
            </a:lvl7pPr>
            <a:lvl8pPr marL="3657600" lvl="7" indent="-304800" algn="l">
              <a:lnSpc>
                <a:spcPct val="100000"/>
              </a:lnSpc>
              <a:spcBef>
                <a:spcPts val="400"/>
              </a:spcBef>
              <a:spcAft>
                <a:spcPts val="0"/>
              </a:spcAft>
              <a:buClr>
                <a:schemeClr val="dk1"/>
              </a:buClr>
              <a:buSzPts val="1200"/>
              <a:buChar char="•"/>
              <a:defRPr sz="1800"/>
            </a:lvl8pPr>
            <a:lvl9pPr marL="4114800" lvl="8" indent="-304800" algn="l">
              <a:lnSpc>
                <a:spcPct val="100000"/>
              </a:lnSpc>
              <a:spcBef>
                <a:spcPts val="400"/>
              </a:spcBef>
              <a:spcAft>
                <a:spcPts val="0"/>
              </a:spcAft>
              <a:buClr>
                <a:schemeClr val="dk1"/>
              </a:buClr>
              <a:buSzPts val="1200"/>
              <a:buChar char="•"/>
              <a:defRPr sz="1800"/>
            </a:lvl9pPr>
          </a:lstStyle>
          <a:p>
            <a:endParaRPr/>
          </a:p>
        </p:txBody>
      </p:sp>
      <p:sp>
        <p:nvSpPr>
          <p:cNvPr id="270" name="Google Shape;270;p76"/>
          <p:cNvSpPr txBox="1">
            <a:spLocks noGrp="1"/>
          </p:cNvSpPr>
          <p:nvPr>
            <p:ph type="body" idx="2"/>
          </p:nvPr>
        </p:nvSpPr>
        <p:spPr>
          <a:xfrm>
            <a:off x="4648200" y="1200152"/>
            <a:ext cx="4038600" cy="3394500"/>
          </a:xfrm>
          <a:prstGeom prst="rect">
            <a:avLst/>
          </a:prstGeom>
          <a:noFill/>
          <a:ln>
            <a:noFill/>
          </a:ln>
        </p:spPr>
        <p:txBody>
          <a:bodyPr spcFirstLastPara="1" wrap="square" lIns="45725" tIns="22850" rIns="45725" bIns="22850" anchor="t" anchorCtr="0">
            <a:normAutofit/>
          </a:bodyPr>
          <a:lstStyle>
            <a:lvl1pPr marL="457200" lvl="0" indent="-349250" algn="l">
              <a:lnSpc>
                <a:spcPct val="100000"/>
              </a:lnSpc>
              <a:spcBef>
                <a:spcPts val="600"/>
              </a:spcBef>
              <a:spcAft>
                <a:spcPts val="0"/>
              </a:spcAft>
              <a:buClr>
                <a:schemeClr val="dk1"/>
              </a:buClr>
              <a:buSzPts val="1900"/>
              <a:buChar char="•"/>
              <a:defRPr sz="2800"/>
            </a:lvl1pPr>
            <a:lvl2pPr marL="914400" lvl="1" indent="-330200" algn="l">
              <a:lnSpc>
                <a:spcPct val="100000"/>
              </a:lnSpc>
              <a:spcBef>
                <a:spcPts val="500"/>
              </a:spcBef>
              <a:spcAft>
                <a:spcPts val="0"/>
              </a:spcAft>
              <a:buClr>
                <a:schemeClr val="dk1"/>
              </a:buClr>
              <a:buSzPts val="1600"/>
              <a:buChar char="–"/>
              <a:defRPr sz="2400"/>
            </a:lvl2pPr>
            <a:lvl3pPr marL="1371600" lvl="2" indent="-311150" algn="l">
              <a:lnSpc>
                <a:spcPct val="100000"/>
              </a:lnSpc>
              <a:spcBef>
                <a:spcPts val="400"/>
              </a:spcBef>
              <a:spcAft>
                <a:spcPts val="0"/>
              </a:spcAft>
              <a:buClr>
                <a:schemeClr val="dk1"/>
              </a:buClr>
              <a:buSzPts val="1300"/>
              <a:buChar char="•"/>
              <a:defRPr sz="2000"/>
            </a:lvl3pPr>
            <a:lvl4pPr marL="1828800" lvl="3" indent="-304800" algn="l">
              <a:lnSpc>
                <a:spcPct val="100000"/>
              </a:lnSpc>
              <a:spcBef>
                <a:spcPts val="400"/>
              </a:spcBef>
              <a:spcAft>
                <a:spcPts val="0"/>
              </a:spcAft>
              <a:buClr>
                <a:schemeClr val="dk1"/>
              </a:buClr>
              <a:buSzPts val="1200"/>
              <a:buChar char="–"/>
              <a:defRPr sz="1800"/>
            </a:lvl4pPr>
            <a:lvl5pPr marL="2286000" lvl="4" indent="-304800" algn="l">
              <a:lnSpc>
                <a:spcPct val="100000"/>
              </a:lnSpc>
              <a:spcBef>
                <a:spcPts val="400"/>
              </a:spcBef>
              <a:spcAft>
                <a:spcPts val="0"/>
              </a:spcAft>
              <a:buClr>
                <a:schemeClr val="dk1"/>
              </a:buClr>
              <a:buSzPts val="1200"/>
              <a:buChar char="»"/>
              <a:defRPr sz="1800"/>
            </a:lvl5pPr>
            <a:lvl6pPr marL="2743200" lvl="5" indent="-304800" algn="l">
              <a:lnSpc>
                <a:spcPct val="100000"/>
              </a:lnSpc>
              <a:spcBef>
                <a:spcPts val="400"/>
              </a:spcBef>
              <a:spcAft>
                <a:spcPts val="0"/>
              </a:spcAft>
              <a:buClr>
                <a:schemeClr val="dk1"/>
              </a:buClr>
              <a:buSzPts val="1200"/>
              <a:buChar char="•"/>
              <a:defRPr sz="1800"/>
            </a:lvl6pPr>
            <a:lvl7pPr marL="3200400" lvl="6" indent="-304800" algn="l">
              <a:lnSpc>
                <a:spcPct val="100000"/>
              </a:lnSpc>
              <a:spcBef>
                <a:spcPts val="400"/>
              </a:spcBef>
              <a:spcAft>
                <a:spcPts val="0"/>
              </a:spcAft>
              <a:buClr>
                <a:schemeClr val="dk1"/>
              </a:buClr>
              <a:buSzPts val="1200"/>
              <a:buChar char="•"/>
              <a:defRPr sz="1800"/>
            </a:lvl7pPr>
            <a:lvl8pPr marL="3657600" lvl="7" indent="-304800" algn="l">
              <a:lnSpc>
                <a:spcPct val="100000"/>
              </a:lnSpc>
              <a:spcBef>
                <a:spcPts val="400"/>
              </a:spcBef>
              <a:spcAft>
                <a:spcPts val="0"/>
              </a:spcAft>
              <a:buClr>
                <a:schemeClr val="dk1"/>
              </a:buClr>
              <a:buSzPts val="1200"/>
              <a:buChar char="•"/>
              <a:defRPr sz="1800"/>
            </a:lvl8pPr>
            <a:lvl9pPr marL="4114800" lvl="8" indent="-304800" algn="l">
              <a:lnSpc>
                <a:spcPct val="100000"/>
              </a:lnSpc>
              <a:spcBef>
                <a:spcPts val="400"/>
              </a:spcBef>
              <a:spcAft>
                <a:spcPts val="0"/>
              </a:spcAft>
              <a:buClr>
                <a:schemeClr val="dk1"/>
              </a:buClr>
              <a:buSzPts val="1200"/>
              <a:buChar char="•"/>
              <a:defRPr sz="1800"/>
            </a:lvl9pPr>
          </a:lstStyle>
          <a:p>
            <a:endParaRPr/>
          </a:p>
        </p:txBody>
      </p:sp>
      <p:sp>
        <p:nvSpPr>
          <p:cNvPr id="271" name="Google Shape;271;p76"/>
          <p:cNvSpPr txBox="1">
            <a:spLocks noGrp="1"/>
          </p:cNvSpPr>
          <p:nvPr>
            <p:ph type="dt" idx="10"/>
          </p:nvPr>
        </p:nvSpPr>
        <p:spPr>
          <a:xfrm>
            <a:off x="457200" y="4767265"/>
            <a:ext cx="2133600" cy="2739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72" name="Google Shape;272;p76"/>
          <p:cNvSpPr txBox="1">
            <a:spLocks noGrp="1"/>
          </p:cNvSpPr>
          <p:nvPr>
            <p:ph type="ftr" idx="11"/>
          </p:nvPr>
        </p:nvSpPr>
        <p:spPr>
          <a:xfrm>
            <a:off x="3124201" y="4767265"/>
            <a:ext cx="2895600" cy="2739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73" name="Google Shape;273;p76"/>
          <p:cNvSpPr txBox="1">
            <a:spLocks noGrp="1"/>
          </p:cNvSpPr>
          <p:nvPr>
            <p:ph type="sldNum" idx="12"/>
          </p:nvPr>
        </p:nvSpPr>
        <p:spPr>
          <a:xfrm>
            <a:off x="6553202" y="4767265"/>
            <a:ext cx="2133600" cy="2739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74"/>
        <p:cNvGrpSpPr/>
        <p:nvPr/>
      </p:nvGrpSpPr>
      <p:grpSpPr>
        <a:xfrm>
          <a:off x="0" y="0"/>
          <a:ext cx="0" cy="0"/>
          <a:chOff x="0" y="0"/>
          <a:chExt cx="0" cy="0"/>
        </a:xfrm>
      </p:grpSpPr>
      <p:sp>
        <p:nvSpPr>
          <p:cNvPr id="275" name="Google Shape;275;p77"/>
          <p:cNvSpPr txBox="1">
            <a:spLocks noGrp="1"/>
          </p:cNvSpPr>
          <p:nvPr>
            <p:ph type="title"/>
          </p:nvPr>
        </p:nvSpPr>
        <p:spPr>
          <a:xfrm>
            <a:off x="457200" y="205981"/>
            <a:ext cx="8229600" cy="533400"/>
          </a:xfrm>
          <a:prstGeom prst="rect">
            <a:avLst/>
          </a:prstGeom>
          <a:noFill/>
          <a:ln>
            <a:noFill/>
          </a:ln>
        </p:spPr>
        <p:txBody>
          <a:bodyPr spcFirstLastPara="1" wrap="square" lIns="45725" tIns="22850" rIns="45725" bIns="22850" anchor="ctr" anchorCtr="0">
            <a:normAutofit/>
          </a:bodyPr>
          <a:lstStyle>
            <a:lvl1pPr lvl="0" algn="l">
              <a:lnSpc>
                <a:spcPct val="100000"/>
              </a:lnSpc>
              <a:spcBef>
                <a:spcPts val="0"/>
              </a:spcBef>
              <a:spcAft>
                <a:spcPts val="0"/>
              </a:spcAft>
              <a:buClr>
                <a:srgbClr val="595959"/>
              </a:buClr>
              <a:buSzPts val="16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76" name="Google Shape;276;p77"/>
          <p:cNvSpPr txBox="1">
            <a:spLocks noGrp="1"/>
          </p:cNvSpPr>
          <p:nvPr>
            <p:ph type="body" idx="1"/>
          </p:nvPr>
        </p:nvSpPr>
        <p:spPr>
          <a:xfrm>
            <a:off x="457201" y="1151336"/>
            <a:ext cx="4040100" cy="48000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500"/>
              </a:spcBef>
              <a:spcAft>
                <a:spcPts val="0"/>
              </a:spcAft>
              <a:buClr>
                <a:schemeClr val="dk1"/>
              </a:buClr>
              <a:buSzPts val="1600"/>
              <a:buNone/>
              <a:defRPr sz="2400" b="1"/>
            </a:lvl1pPr>
            <a:lvl2pPr marL="914400" lvl="1" indent="-228600" algn="l">
              <a:lnSpc>
                <a:spcPct val="100000"/>
              </a:lnSpc>
              <a:spcBef>
                <a:spcPts val="400"/>
              </a:spcBef>
              <a:spcAft>
                <a:spcPts val="0"/>
              </a:spcAft>
              <a:buClr>
                <a:schemeClr val="dk1"/>
              </a:buClr>
              <a:buSzPts val="1300"/>
              <a:buNone/>
              <a:defRPr sz="2000" b="1"/>
            </a:lvl2pPr>
            <a:lvl3pPr marL="1371600" lvl="2" indent="-228600" algn="l">
              <a:lnSpc>
                <a:spcPct val="100000"/>
              </a:lnSpc>
              <a:spcBef>
                <a:spcPts val="400"/>
              </a:spcBef>
              <a:spcAft>
                <a:spcPts val="0"/>
              </a:spcAft>
              <a:buClr>
                <a:schemeClr val="dk1"/>
              </a:buClr>
              <a:buSzPts val="1200"/>
              <a:buNone/>
              <a:defRPr sz="1800" b="1"/>
            </a:lvl3pPr>
            <a:lvl4pPr marL="1828800" lvl="3" indent="-228600" algn="l">
              <a:lnSpc>
                <a:spcPct val="100000"/>
              </a:lnSpc>
              <a:spcBef>
                <a:spcPts val="300"/>
              </a:spcBef>
              <a:spcAft>
                <a:spcPts val="0"/>
              </a:spcAft>
              <a:buClr>
                <a:schemeClr val="dk1"/>
              </a:buClr>
              <a:buSzPts val="1100"/>
              <a:buNone/>
              <a:defRPr sz="1600" b="1"/>
            </a:lvl4pPr>
            <a:lvl5pPr marL="2286000" lvl="4" indent="-228600" algn="l">
              <a:lnSpc>
                <a:spcPct val="100000"/>
              </a:lnSpc>
              <a:spcBef>
                <a:spcPts val="300"/>
              </a:spcBef>
              <a:spcAft>
                <a:spcPts val="0"/>
              </a:spcAft>
              <a:buClr>
                <a:schemeClr val="dk1"/>
              </a:buClr>
              <a:buSzPts val="1100"/>
              <a:buNone/>
              <a:defRPr sz="1600" b="1"/>
            </a:lvl5pPr>
            <a:lvl6pPr marL="2743200" lvl="5" indent="-228600" algn="l">
              <a:lnSpc>
                <a:spcPct val="100000"/>
              </a:lnSpc>
              <a:spcBef>
                <a:spcPts val="300"/>
              </a:spcBef>
              <a:spcAft>
                <a:spcPts val="0"/>
              </a:spcAft>
              <a:buClr>
                <a:schemeClr val="dk1"/>
              </a:buClr>
              <a:buSzPts val="1100"/>
              <a:buNone/>
              <a:defRPr sz="1600" b="1"/>
            </a:lvl6pPr>
            <a:lvl7pPr marL="3200400" lvl="6" indent="-228600" algn="l">
              <a:lnSpc>
                <a:spcPct val="100000"/>
              </a:lnSpc>
              <a:spcBef>
                <a:spcPts val="300"/>
              </a:spcBef>
              <a:spcAft>
                <a:spcPts val="0"/>
              </a:spcAft>
              <a:buClr>
                <a:schemeClr val="dk1"/>
              </a:buClr>
              <a:buSzPts val="1100"/>
              <a:buNone/>
              <a:defRPr sz="1600" b="1"/>
            </a:lvl7pPr>
            <a:lvl8pPr marL="3657600" lvl="7" indent="-228600" algn="l">
              <a:lnSpc>
                <a:spcPct val="100000"/>
              </a:lnSpc>
              <a:spcBef>
                <a:spcPts val="300"/>
              </a:spcBef>
              <a:spcAft>
                <a:spcPts val="0"/>
              </a:spcAft>
              <a:buClr>
                <a:schemeClr val="dk1"/>
              </a:buClr>
              <a:buSzPts val="1100"/>
              <a:buNone/>
              <a:defRPr sz="1600" b="1"/>
            </a:lvl8pPr>
            <a:lvl9pPr marL="4114800" lvl="8" indent="-228600" algn="l">
              <a:lnSpc>
                <a:spcPct val="100000"/>
              </a:lnSpc>
              <a:spcBef>
                <a:spcPts val="300"/>
              </a:spcBef>
              <a:spcAft>
                <a:spcPts val="0"/>
              </a:spcAft>
              <a:buClr>
                <a:schemeClr val="dk1"/>
              </a:buClr>
              <a:buSzPts val="1100"/>
              <a:buNone/>
              <a:defRPr sz="1600" b="1"/>
            </a:lvl9pPr>
          </a:lstStyle>
          <a:p>
            <a:endParaRPr/>
          </a:p>
        </p:txBody>
      </p:sp>
      <p:sp>
        <p:nvSpPr>
          <p:cNvPr id="277" name="Google Shape;277;p77"/>
          <p:cNvSpPr txBox="1">
            <a:spLocks noGrp="1"/>
          </p:cNvSpPr>
          <p:nvPr>
            <p:ph type="body" idx="2"/>
          </p:nvPr>
        </p:nvSpPr>
        <p:spPr>
          <a:xfrm>
            <a:off x="457201" y="1631157"/>
            <a:ext cx="4040100" cy="2963400"/>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500"/>
              </a:spcBef>
              <a:spcAft>
                <a:spcPts val="0"/>
              </a:spcAft>
              <a:buClr>
                <a:schemeClr val="dk1"/>
              </a:buClr>
              <a:buSzPts val="1600"/>
              <a:buChar char="•"/>
              <a:defRPr sz="2400"/>
            </a:lvl1pPr>
            <a:lvl2pPr marL="914400" lvl="1" indent="-311150" algn="l">
              <a:lnSpc>
                <a:spcPct val="100000"/>
              </a:lnSpc>
              <a:spcBef>
                <a:spcPts val="400"/>
              </a:spcBef>
              <a:spcAft>
                <a:spcPts val="0"/>
              </a:spcAft>
              <a:buClr>
                <a:schemeClr val="dk1"/>
              </a:buClr>
              <a:buSzPts val="1300"/>
              <a:buChar char="–"/>
              <a:defRPr sz="2000"/>
            </a:lvl2pPr>
            <a:lvl3pPr marL="1371600" lvl="2" indent="-304800" algn="l">
              <a:lnSpc>
                <a:spcPct val="100000"/>
              </a:lnSpc>
              <a:spcBef>
                <a:spcPts val="400"/>
              </a:spcBef>
              <a:spcAft>
                <a:spcPts val="0"/>
              </a:spcAft>
              <a:buClr>
                <a:schemeClr val="dk1"/>
              </a:buClr>
              <a:buSzPts val="1200"/>
              <a:buChar char="•"/>
              <a:defRPr sz="1800"/>
            </a:lvl3pPr>
            <a:lvl4pPr marL="1828800" lvl="3" indent="-298450" algn="l">
              <a:lnSpc>
                <a:spcPct val="100000"/>
              </a:lnSpc>
              <a:spcBef>
                <a:spcPts val="300"/>
              </a:spcBef>
              <a:spcAft>
                <a:spcPts val="0"/>
              </a:spcAft>
              <a:buClr>
                <a:schemeClr val="dk1"/>
              </a:buClr>
              <a:buSzPts val="1100"/>
              <a:buChar char="–"/>
              <a:defRPr sz="1600"/>
            </a:lvl4pPr>
            <a:lvl5pPr marL="2286000" lvl="4" indent="-298450" algn="l">
              <a:lnSpc>
                <a:spcPct val="100000"/>
              </a:lnSpc>
              <a:spcBef>
                <a:spcPts val="300"/>
              </a:spcBef>
              <a:spcAft>
                <a:spcPts val="0"/>
              </a:spcAft>
              <a:buClr>
                <a:schemeClr val="dk1"/>
              </a:buClr>
              <a:buSzPts val="1100"/>
              <a:buChar char="»"/>
              <a:defRPr sz="1600"/>
            </a:lvl5pPr>
            <a:lvl6pPr marL="2743200" lvl="5" indent="-298450" algn="l">
              <a:lnSpc>
                <a:spcPct val="100000"/>
              </a:lnSpc>
              <a:spcBef>
                <a:spcPts val="300"/>
              </a:spcBef>
              <a:spcAft>
                <a:spcPts val="0"/>
              </a:spcAft>
              <a:buClr>
                <a:schemeClr val="dk1"/>
              </a:buClr>
              <a:buSzPts val="1100"/>
              <a:buChar char="•"/>
              <a:defRPr sz="1600"/>
            </a:lvl6pPr>
            <a:lvl7pPr marL="3200400" lvl="6" indent="-298450" algn="l">
              <a:lnSpc>
                <a:spcPct val="100000"/>
              </a:lnSpc>
              <a:spcBef>
                <a:spcPts val="300"/>
              </a:spcBef>
              <a:spcAft>
                <a:spcPts val="0"/>
              </a:spcAft>
              <a:buClr>
                <a:schemeClr val="dk1"/>
              </a:buClr>
              <a:buSzPts val="1100"/>
              <a:buChar char="•"/>
              <a:defRPr sz="1600"/>
            </a:lvl7pPr>
            <a:lvl8pPr marL="3657600" lvl="7" indent="-298450" algn="l">
              <a:lnSpc>
                <a:spcPct val="100000"/>
              </a:lnSpc>
              <a:spcBef>
                <a:spcPts val="300"/>
              </a:spcBef>
              <a:spcAft>
                <a:spcPts val="0"/>
              </a:spcAft>
              <a:buClr>
                <a:schemeClr val="dk1"/>
              </a:buClr>
              <a:buSzPts val="1100"/>
              <a:buChar char="•"/>
              <a:defRPr sz="1600"/>
            </a:lvl8pPr>
            <a:lvl9pPr marL="4114800" lvl="8" indent="-298450" algn="l">
              <a:lnSpc>
                <a:spcPct val="100000"/>
              </a:lnSpc>
              <a:spcBef>
                <a:spcPts val="300"/>
              </a:spcBef>
              <a:spcAft>
                <a:spcPts val="0"/>
              </a:spcAft>
              <a:buClr>
                <a:schemeClr val="dk1"/>
              </a:buClr>
              <a:buSzPts val="1100"/>
              <a:buChar char="•"/>
              <a:defRPr sz="1600"/>
            </a:lvl9pPr>
          </a:lstStyle>
          <a:p>
            <a:endParaRPr/>
          </a:p>
        </p:txBody>
      </p:sp>
      <p:sp>
        <p:nvSpPr>
          <p:cNvPr id="278" name="Google Shape;278;p77"/>
          <p:cNvSpPr txBox="1">
            <a:spLocks noGrp="1"/>
          </p:cNvSpPr>
          <p:nvPr>
            <p:ph type="body" idx="3"/>
          </p:nvPr>
        </p:nvSpPr>
        <p:spPr>
          <a:xfrm>
            <a:off x="4645028" y="1151336"/>
            <a:ext cx="4041900" cy="48000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500"/>
              </a:spcBef>
              <a:spcAft>
                <a:spcPts val="0"/>
              </a:spcAft>
              <a:buClr>
                <a:schemeClr val="dk1"/>
              </a:buClr>
              <a:buSzPts val="1600"/>
              <a:buNone/>
              <a:defRPr sz="2400" b="1"/>
            </a:lvl1pPr>
            <a:lvl2pPr marL="914400" lvl="1" indent="-228600" algn="l">
              <a:lnSpc>
                <a:spcPct val="100000"/>
              </a:lnSpc>
              <a:spcBef>
                <a:spcPts val="400"/>
              </a:spcBef>
              <a:spcAft>
                <a:spcPts val="0"/>
              </a:spcAft>
              <a:buClr>
                <a:schemeClr val="dk1"/>
              </a:buClr>
              <a:buSzPts val="1300"/>
              <a:buNone/>
              <a:defRPr sz="2000" b="1"/>
            </a:lvl2pPr>
            <a:lvl3pPr marL="1371600" lvl="2" indent="-228600" algn="l">
              <a:lnSpc>
                <a:spcPct val="100000"/>
              </a:lnSpc>
              <a:spcBef>
                <a:spcPts val="400"/>
              </a:spcBef>
              <a:spcAft>
                <a:spcPts val="0"/>
              </a:spcAft>
              <a:buClr>
                <a:schemeClr val="dk1"/>
              </a:buClr>
              <a:buSzPts val="1200"/>
              <a:buNone/>
              <a:defRPr sz="1800" b="1"/>
            </a:lvl3pPr>
            <a:lvl4pPr marL="1828800" lvl="3" indent="-228600" algn="l">
              <a:lnSpc>
                <a:spcPct val="100000"/>
              </a:lnSpc>
              <a:spcBef>
                <a:spcPts val="300"/>
              </a:spcBef>
              <a:spcAft>
                <a:spcPts val="0"/>
              </a:spcAft>
              <a:buClr>
                <a:schemeClr val="dk1"/>
              </a:buClr>
              <a:buSzPts val="1100"/>
              <a:buNone/>
              <a:defRPr sz="1600" b="1"/>
            </a:lvl4pPr>
            <a:lvl5pPr marL="2286000" lvl="4" indent="-228600" algn="l">
              <a:lnSpc>
                <a:spcPct val="100000"/>
              </a:lnSpc>
              <a:spcBef>
                <a:spcPts val="300"/>
              </a:spcBef>
              <a:spcAft>
                <a:spcPts val="0"/>
              </a:spcAft>
              <a:buClr>
                <a:schemeClr val="dk1"/>
              </a:buClr>
              <a:buSzPts val="1100"/>
              <a:buNone/>
              <a:defRPr sz="1600" b="1"/>
            </a:lvl5pPr>
            <a:lvl6pPr marL="2743200" lvl="5" indent="-228600" algn="l">
              <a:lnSpc>
                <a:spcPct val="100000"/>
              </a:lnSpc>
              <a:spcBef>
                <a:spcPts val="300"/>
              </a:spcBef>
              <a:spcAft>
                <a:spcPts val="0"/>
              </a:spcAft>
              <a:buClr>
                <a:schemeClr val="dk1"/>
              </a:buClr>
              <a:buSzPts val="1100"/>
              <a:buNone/>
              <a:defRPr sz="1600" b="1"/>
            </a:lvl6pPr>
            <a:lvl7pPr marL="3200400" lvl="6" indent="-228600" algn="l">
              <a:lnSpc>
                <a:spcPct val="100000"/>
              </a:lnSpc>
              <a:spcBef>
                <a:spcPts val="300"/>
              </a:spcBef>
              <a:spcAft>
                <a:spcPts val="0"/>
              </a:spcAft>
              <a:buClr>
                <a:schemeClr val="dk1"/>
              </a:buClr>
              <a:buSzPts val="1100"/>
              <a:buNone/>
              <a:defRPr sz="1600" b="1"/>
            </a:lvl7pPr>
            <a:lvl8pPr marL="3657600" lvl="7" indent="-228600" algn="l">
              <a:lnSpc>
                <a:spcPct val="100000"/>
              </a:lnSpc>
              <a:spcBef>
                <a:spcPts val="300"/>
              </a:spcBef>
              <a:spcAft>
                <a:spcPts val="0"/>
              </a:spcAft>
              <a:buClr>
                <a:schemeClr val="dk1"/>
              </a:buClr>
              <a:buSzPts val="1100"/>
              <a:buNone/>
              <a:defRPr sz="1600" b="1"/>
            </a:lvl8pPr>
            <a:lvl9pPr marL="4114800" lvl="8" indent="-228600" algn="l">
              <a:lnSpc>
                <a:spcPct val="100000"/>
              </a:lnSpc>
              <a:spcBef>
                <a:spcPts val="300"/>
              </a:spcBef>
              <a:spcAft>
                <a:spcPts val="0"/>
              </a:spcAft>
              <a:buClr>
                <a:schemeClr val="dk1"/>
              </a:buClr>
              <a:buSzPts val="1100"/>
              <a:buNone/>
              <a:defRPr sz="1600" b="1"/>
            </a:lvl9pPr>
          </a:lstStyle>
          <a:p>
            <a:endParaRPr/>
          </a:p>
        </p:txBody>
      </p:sp>
      <p:sp>
        <p:nvSpPr>
          <p:cNvPr id="279" name="Google Shape;279;p77"/>
          <p:cNvSpPr txBox="1">
            <a:spLocks noGrp="1"/>
          </p:cNvSpPr>
          <p:nvPr>
            <p:ph type="body" idx="4"/>
          </p:nvPr>
        </p:nvSpPr>
        <p:spPr>
          <a:xfrm>
            <a:off x="4645028" y="1631157"/>
            <a:ext cx="4041900" cy="2963400"/>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500"/>
              </a:spcBef>
              <a:spcAft>
                <a:spcPts val="0"/>
              </a:spcAft>
              <a:buClr>
                <a:schemeClr val="dk1"/>
              </a:buClr>
              <a:buSzPts val="1600"/>
              <a:buChar char="•"/>
              <a:defRPr sz="2400"/>
            </a:lvl1pPr>
            <a:lvl2pPr marL="914400" lvl="1" indent="-311150" algn="l">
              <a:lnSpc>
                <a:spcPct val="100000"/>
              </a:lnSpc>
              <a:spcBef>
                <a:spcPts val="400"/>
              </a:spcBef>
              <a:spcAft>
                <a:spcPts val="0"/>
              </a:spcAft>
              <a:buClr>
                <a:schemeClr val="dk1"/>
              </a:buClr>
              <a:buSzPts val="1300"/>
              <a:buChar char="–"/>
              <a:defRPr sz="2000"/>
            </a:lvl2pPr>
            <a:lvl3pPr marL="1371600" lvl="2" indent="-304800" algn="l">
              <a:lnSpc>
                <a:spcPct val="100000"/>
              </a:lnSpc>
              <a:spcBef>
                <a:spcPts val="400"/>
              </a:spcBef>
              <a:spcAft>
                <a:spcPts val="0"/>
              </a:spcAft>
              <a:buClr>
                <a:schemeClr val="dk1"/>
              </a:buClr>
              <a:buSzPts val="1200"/>
              <a:buChar char="•"/>
              <a:defRPr sz="1800"/>
            </a:lvl3pPr>
            <a:lvl4pPr marL="1828800" lvl="3" indent="-298450" algn="l">
              <a:lnSpc>
                <a:spcPct val="100000"/>
              </a:lnSpc>
              <a:spcBef>
                <a:spcPts val="300"/>
              </a:spcBef>
              <a:spcAft>
                <a:spcPts val="0"/>
              </a:spcAft>
              <a:buClr>
                <a:schemeClr val="dk1"/>
              </a:buClr>
              <a:buSzPts val="1100"/>
              <a:buChar char="–"/>
              <a:defRPr sz="1600"/>
            </a:lvl4pPr>
            <a:lvl5pPr marL="2286000" lvl="4" indent="-298450" algn="l">
              <a:lnSpc>
                <a:spcPct val="100000"/>
              </a:lnSpc>
              <a:spcBef>
                <a:spcPts val="300"/>
              </a:spcBef>
              <a:spcAft>
                <a:spcPts val="0"/>
              </a:spcAft>
              <a:buClr>
                <a:schemeClr val="dk1"/>
              </a:buClr>
              <a:buSzPts val="1100"/>
              <a:buChar char="»"/>
              <a:defRPr sz="1600"/>
            </a:lvl5pPr>
            <a:lvl6pPr marL="2743200" lvl="5" indent="-298450" algn="l">
              <a:lnSpc>
                <a:spcPct val="100000"/>
              </a:lnSpc>
              <a:spcBef>
                <a:spcPts val="300"/>
              </a:spcBef>
              <a:spcAft>
                <a:spcPts val="0"/>
              </a:spcAft>
              <a:buClr>
                <a:schemeClr val="dk1"/>
              </a:buClr>
              <a:buSzPts val="1100"/>
              <a:buChar char="•"/>
              <a:defRPr sz="1600"/>
            </a:lvl6pPr>
            <a:lvl7pPr marL="3200400" lvl="6" indent="-298450" algn="l">
              <a:lnSpc>
                <a:spcPct val="100000"/>
              </a:lnSpc>
              <a:spcBef>
                <a:spcPts val="300"/>
              </a:spcBef>
              <a:spcAft>
                <a:spcPts val="0"/>
              </a:spcAft>
              <a:buClr>
                <a:schemeClr val="dk1"/>
              </a:buClr>
              <a:buSzPts val="1100"/>
              <a:buChar char="•"/>
              <a:defRPr sz="1600"/>
            </a:lvl7pPr>
            <a:lvl8pPr marL="3657600" lvl="7" indent="-298450" algn="l">
              <a:lnSpc>
                <a:spcPct val="100000"/>
              </a:lnSpc>
              <a:spcBef>
                <a:spcPts val="300"/>
              </a:spcBef>
              <a:spcAft>
                <a:spcPts val="0"/>
              </a:spcAft>
              <a:buClr>
                <a:schemeClr val="dk1"/>
              </a:buClr>
              <a:buSzPts val="1100"/>
              <a:buChar char="•"/>
              <a:defRPr sz="1600"/>
            </a:lvl8pPr>
            <a:lvl9pPr marL="4114800" lvl="8" indent="-298450" algn="l">
              <a:lnSpc>
                <a:spcPct val="100000"/>
              </a:lnSpc>
              <a:spcBef>
                <a:spcPts val="300"/>
              </a:spcBef>
              <a:spcAft>
                <a:spcPts val="0"/>
              </a:spcAft>
              <a:buClr>
                <a:schemeClr val="dk1"/>
              </a:buClr>
              <a:buSzPts val="1100"/>
              <a:buChar char="•"/>
              <a:defRPr sz="1600"/>
            </a:lvl9pPr>
          </a:lstStyle>
          <a:p>
            <a:endParaRPr/>
          </a:p>
        </p:txBody>
      </p:sp>
      <p:sp>
        <p:nvSpPr>
          <p:cNvPr id="280" name="Google Shape;280;p77"/>
          <p:cNvSpPr txBox="1">
            <a:spLocks noGrp="1"/>
          </p:cNvSpPr>
          <p:nvPr>
            <p:ph type="dt" idx="10"/>
          </p:nvPr>
        </p:nvSpPr>
        <p:spPr>
          <a:xfrm>
            <a:off x="457200" y="4767265"/>
            <a:ext cx="2133600" cy="2739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81" name="Google Shape;281;p77"/>
          <p:cNvSpPr txBox="1">
            <a:spLocks noGrp="1"/>
          </p:cNvSpPr>
          <p:nvPr>
            <p:ph type="ftr" idx="11"/>
          </p:nvPr>
        </p:nvSpPr>
        <p:spPr>
          <a:xfrm>
            <a:off x="3124201" y="4767265"/>
            <a:ext cx="2895600" cy="2739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82" name="Google Shape;282;p77"/>
          <p:cNvSpPr txBox="1">
            <a:spLocks noGrp="1"/>
          </p:cNvSpPr>
          <p:nvPr>
            <p:ph type="sldNum" idx="12"/>
          </p:nvPr>
        </p:nvSpPr>
        <p:spPr>
          <a:xfrm>
            <a:off x="6553202" y="4767265"/>
            <a:ext cx="2133600" cy="2739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283"/>
        <p:cNvGrpSpPr/>
        <p:nvPr/>
      </p:nvGrpSpPr>
      <p:grpSpPr>
        <a:xfrm>
          <a:off x="0" y="0"/>
          <a:ext cx="0" cy="0"/>
          <a:chOff x="0" y="0"/>
          <a:chExt cx="0" cy="0"/>
        </a:xfrm>
      </p:grpSpPr>
      <p:sp>
        <p:nvSpPr>
          <p:cNvPr id="284" name="Google Shape;284;p78"/>
          <p:cNvSpPr txBox="1">
            <a:spLocks noGrp="1"/>
          </p:cNvSpPr>
          <p:nvPr>
            <p:ph type="dt" idx="10"/>
          </p:nvPr>
        </p:nvSpPr>
        <p:spPr>
          <a:xfrm>
            <a:off x="457200" y="4767265"/>
            <a:ext cx="2133600" cy="2739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85" name="Google Shape;285;p78"/>
          <p:cNvSpPr txBox="1">
            <a:spLocks noGrp="1"/>
          </p:cNvSpPr>
          <p:nvPr>
            <p:ph type="ftr" idx="11"/>
          </p:nvPr>
        </p:nvSpPr>
        <p:spPr>
          <a:xfrm>
            <a:off x="3124201" y="4767265"/>
            <a:ext cx="2895600" cy="2739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86" name="Google Shape;286;p78"/>
          <p:cNvSpPr txBox="1">
            <a:spLocks noGrp="1"/>
          </p:cNvSpPr>
          <p:nvPr>
            <p:ph type="sldNum" idx="12"/>
          </p:nvPr>
        </p:nvSpPr>
        <p:spPr>
          <a:xfrm>
            <a:off x="6553202" y="4767265"/>
            <a:ext cx="2133600" cy="2739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87" name="Google Shape;287;p78"/>
          <p:cNvSpPr txBox="1">
            <a:spLocks noGrp="1"/>
          </p:cNvSpPr>
          <p:nvPr>
            <p:ph type="title"/>
          </p:nvPr>
        </p:nvSpPr>
        <p:spPr>
          <a:xfrm>
            <a:off x="457200" y="205981"/>
            <a:ext cx="8229600" cy="537000"/>
          </a:xfrm>
          <a:prstGeom prst="rect">
            <a:avLst/>
          </a:prstGeom>
          <a:noFill/>
          <a:ln>
            <a:noFill/>
          </a:ln>
        </p:spPr>
        <p:txBody>
          <a:bodyPr spcFirstLastPara="1" wrap="square" lIns="45725" tIns="22850" rIns="45725" bIns="22850" anchor="ctr" anchorCtr="0">
            <a:normAutofit/>
          </a:bodyPr>
          <a:lstStyle>
            <a:lvl1pPr lvl="0" algn="l">
              <a:lnSpc>
                <a:spcPct val="100000"/>
              </a:lnSpc>
              <a:spcBef>
                <a:spcPts val="0"/>
              </a:spcBef>
              <a:spcAft>
                <a:spcPts val="0"/>
              </a:spcAft>
              <a:buClr>
                <a:srgbClr val="595959"/>
              </a:buClr>
              <a:buSzPts val="1900"/>
              <a:buFont typeface="Calibri"/>
              <a:buNone/>
              <a:defRPr sz="2800">
                <a:solidFill>
                  <a:srgbClr val="595959"/>
                </a:solidFil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Content (ALL Branding)" type="tx">
  <p:cSld name="TITLE_AND_BODY">
    <p:spTree>
      <p:nvGrpSpPr>
        <p:cNvPr id="1" name="Shape 30"/>
        <p:cNvGrpSpPr/>
        <p:nvPr/>
      </p:nvGrpSpPr>
      <p:grpSpPr>
        <a:xfrm>
          <a:off x="0" y="0"/>
          <a:ext cx="0" cy="0"/>
          <a:chOff x="0" y="0"/>
          <a:chExt cx="0" cy="0"/>
        </a:xfrm>
      </p:grpSpPr>
      <p:sp>
        <p:nvSpPr>
          <p:cNvPr id="31" name="Google Shape;31;p41"/>
          <p:cNvSpPr txBox="1">
            <a:spLocks noGrp="1"/>
          </p:cNvSpPr>
          <p:nvPr>
            <p:ph type="body" idx="1"/>
          </p:nvPr>
        </p:nvSpPr>
        <p:spPr>
          <a:xfrm>
            <a:off x="311775" y="1152475"/>
            <a:ext cx="8520600" cy="3416400"/>
          </a:xfrm>
          <a:prstGeom prst="rect">
            <a:avLst/>
          </a:prstGeom>
          <a:noFill/>
          <a:ln>
            <a:noFill/>
          </a:ln>
        </p:spPr>
        <p:txBody>
          <a:bodyPr spcFirstLastPara="1" wrap="square" lIns="91425" tIns="91425" rIns="91425" bIns="91425" anchor="t" anchorCtr="0">
            <a:normAutofit/>
          </a:bodyPr>
          <a:lstStyle>
            <a:lvl1pPr marL="457200" lvl="0" indent="-323850" algn="l">
              <a:lnSpc>
                <a:spcPct val="115000"/>
              </a:lnSpc>
              <a:spcBef>
                <a:spcPts val="0"/>
              </a:spcBef>
              <a:spcAft>
                <a:spcPts val="0"/>
              </a:spcAft>
              <a:buSzPts val="1500"/>
              <a:buChar char="●"/>
              <a:defRPr sz="1500"/>
            </a:lvl1pPr>
            <a:lvl2pPr marL="914400" lvl="1" indent="-317500" algn="l">
              <a:lnSpc>
                <a:spcPct val="115000"/>
              </a:lnSpc>
              <a:spcBef>
                <a:spcPts val="0"/>
              </a:spcBef>
              <a:spcAft>
                <a:spcPts val="0"/>
              </a:spcAft>
              <a:buSzPts val="1400"/>
              <a:buChar char="○"/>
              <a:defRPr sz="14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41"/>
          <p:cNvSpPr/>
          <p:nvPr/>
        </p:nvSpPr>
        <p:spPr>
          <a:xfrm>
            <a:off x="149363" y="4887169"/>
            <a:ext cx="8845200" cy="10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41"/>
          <p:cNvSpPr/>
          <p:nvPr/>
        </p:nvSpPr>
        <p:spPr>
          <a:xfrm>
            <a:off x="80700" y="4943006"/>
            <a:ext cx="8982900" cy="13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 name="Google Shape;34;p41"/>
          <p:cNvPicPr preferRelativeResize="0"/>
          <p:nvPr/>
        </p:nvPicPr>
        <p:blipFill rotWithShape="1">
          <a:blip r:embed="rId2">
            <a:alphaModFix/>
          </a:blip>
          <a:srcRect/>
          <a:stretch/>
        </p:blipFill>
        <p:spPr>
          <a:xfrm>
            <a:off x="7945365" y="4604025"/>
            <a:ext cx="960024" cy="247988"/>
          </a:xfrm>
          <a:prstGeom prst="rect">
            <a:avLst/>
          </a:prstGeom>
          <a:noFill/>
          <a:ln>
            <a:noFill/>
          </a:ln>
        </p:spPr>
      </p:pic>
      <p:sp>
        <p:nvSpPr>
          <p:cNvPr id="35" name="Google Shape;35;p41"/>
          <p:cNvSpPr/>
          <p:nvPr/>
        </p:nvSpPr>
        <p:spPr>
          <a:xfrm rot="5400000" flipH="1">
            <a:off x="417177" y="3172734"/>
            <a:ext cx="1262099" cy="2096458"/>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57318C">
              <a:alpha val="3921"/>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 name="Google Shape;36;p41"/>
          <p:cNvSpPr txBox="1">
            <a:spLocks noGrp="1"/>
          </p:cNvSpPr>
          <p:nvPr>
            <p:ph type="title"/>
          </p:nvPr>
        </p:nvSpPr>
        <p:spPr>
          <a:xfrm>
            <a:off x="311700" y="210702"/>
            <a:ext cx="8520600" cy="476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37" name="Google Shape;37;p41"/>
          <p:cNvSpPr txBox="1">
            <a:spLocks noGrp="1"/>
          </p:cNvSpPr>
          <p:nvPr>
            <p:ph type="title" idx="2"/>
          </p:nvPr>
        </p:nvSpPr>
        <p:spPr>
          <a:xfrm>
            <a:off x="311775" y="687102"/>
            <a:ext cx="8520600" cy="24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b="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38" name="Google Shape;38;p4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2_Title Only">
  <p:cSld name="2_Title Only">
    <p:spTree>
      <p:nvGrpSpPr>
        <p:cNvPr id="1" name="Shape 288"/>
        <p:cNvGrpSpPr/>
        <p:nvPr/>
      </p:nvGrpSpPr>
      <p:grpSpPr>
        <a:xfrm>
          <a:off x="0" y="0"/>
          <a:ext cx="0" cy="0"/>
          <a:chOff x="0" y="0"/>
          <a:chExt cx="0" cy="0"/>
        </a:xfrm>
      </p:grpSpPr>
      <p:sp>
        <p:nvSpPr>
          <p:cNvPr id="289" name="Google Shape;289;p79"/>
          <p:cNvSpPr txBox="1">
            <a:spLocks noGrp="1"/>
          </p:cNvSpPr>
          <p:nvPr>
            <p:ph type="dt" idx="10"/>
          </p:nvPr>
        </p:nvSpPr>
        <p:spPr>
          <a:xfrm>
            <a:off x="457200" y="4767265"/>
            <a:ext cx="2133600" cy="2739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90" name="Google Shape;290;p79"/>
          <p:cNvSpPr txBox="1">
            <a:spLocks noGrp="1"/>
          </p:cNvSpPr>
          <p:nvPr>
            <p:ph type="ftr" idx="11"/>
          </p:nvPr>
        </p:nvSpPr>
        <p:spPr>
          <a:xfrm>
            <a:off x="3124201" y="4767265"/>
            <a:ext cx="2895600" cy="2739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91" name="Google Shape;291;p79"/>
          <p:cNvSpPr txBox="1">
            <a:spLocks noGrp="1"/>
          </p:cNvSpPr>
          <p:nvPr>
            <p:ph type="sldNum" idx="12"/>
          </p:nvPr>
        </p:nvSpPr>
        <p:spPr>
          <a:xfrm>
            <a:off x="6553202" y="4767265"/>
            <a:ext cx="2133600" cy="2739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92" name="Google Shape;292;p79"/>
          <p:cNvSpPr txBox="1">
            <a:spLocks noGrp="1"/>
          </p:cNvSpPr>
          <p:nvPr>
            <p:ph type="title"/>
          </p:nvPr>
        </p:nvSpPr>
        <p:spPr>
          <a:xfrm>
            <a:off x="457200" y="205981"/>
            <a:ext cx="8229600" cy="537000"/>
          </a:xfrm>
          <a:prstGeom prst="rect">
            <a:avLst/>
          </a:prstGeom>
          <a:noFill/>
          <a:ln>
            <a:noFill/>
          </a:ln>
        </p:spPr>
        <p:txBody>
          <a:bodyPr spcFirstLastPara="1" wrap="square" lIns="45725" tIns="22850" rIns="45725" bIns="22850" anchor="ctr" anchorCtr="0">
            <a:normAutofit/>
          </a:bodyPr>
          <a:lstStyle>
            <a:lvl1pPr lvl="0" algn="l">
              <a:lnSpc>
                <a:spcPct val="100000"/>
              </a:lnSpc>
              <a:spcBef>
                <a:spcPts val="0"/>
              </a:spcBef>
              <a:spcAft>
                <a:spcPts val="0"/>
              </a:spcAft>
              <a:buClr>
                <a:srgbClr val="7F7F7F"/>
              </a:buClr>
              <a:buSzPts val="1900"/>
              <a:buFont typeface="Calibri"/>
              <a:buNone/>
              <a:defRPr sz="2800">
                <a:solidFill>
                  <a:srgbClr val="7F7F7F"/>
                </a:solidFil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93" name="Google Shape;293;p79"/>
          <p:cNvSpPr txBox="1">
            <a:spLocks noGrp="1"/>
          </p:cNvSpPr>
          <p:nvPr>
            <p:ph type="body" idx="1"/>
          </p:nvPr>
        </p:nvSpPr>
        <p:spPr>
          <a:xfrm>
            <a:off x="457200" y="742950"/>
            <a:ext cx="8229600" cy="381000"/>
          </a:xfrm>
          <a:prstGeom prst="rect">
            <a:avLst/>
          </a:prstGeom>
          <a:noFill/>
          <a:ln>
            <a:noFill/>
          </a:ln>
        </p:spPr>
        <p:txBody>
          <a:bodyPr spcFirstLastPara="1" wrap="square" lIns="45725" tIns="22850" rIns="45725" bIns="22850" anchor="t" anchorCtr="0">
            <a:noAutofit/>
          </a:bodyPr>
          <a:lstStyle>
            <a:lvl1pPr marL="457200" lvl="0" indent="-228600" algn="l">
              <a:lnSpc>
                <a:spcPct val="100000"/>
              </a:lnSpc>
              <a:spcBef>
                <a:spcPts val="300"/>
              </a:spcBef>
              <a:spcAft>
                <a:spcPts val="0"/>
              </a:spcAft>
              <a:buClr>
                <a:srgbClr val="7F7F7F"/>
              </a:buClr>
              <a:buSzPts val="900"/>
              <a:buNone/>
              <a:defRPr sz="1400">
                <a:solidFill>
                  <a:srgbClr val="7F7F7F"/>
                </a:solidFill>
              </a:defRPr>
            </a:lvl1pPr>
            <a:lvl2pPr marL="914400" lvl="1" indent="-285750" algn="l">
              <a:lnSpc>
                <a:spcPct val="100000"/>
              </a:lnSpc>
              <a:spcBef>
                <a:spcPts val="300"/>
              </a:spcBef>
              <a:spcAft>
                <a:spcPts val="0"/>
              </a:spcAft>
              <a:buClr>
                <a:schemeClr val="dk1"/>
              </a:buClr>
              <a:buSzPts val="900"/>
              <a:buChar char="–"/>
              <a:defRPr/>
            </a:lvl2pPr>
            <a:lvl3pPr marL="1371600" lvl="2" indent="-285750" algn="l">
              <a:lnSpc>
                <a:spcPct val="100000"/>
              </a:lnSpc>
              <a:spcBef>
                <a:spcPts val="300"/>
              </a:spcBef>
              <a:spcAft>
                <a:spcPts val="0"/>
              </a:spcAft>
              <a:buClr>
                <a:schemeClr val="dk1"/>
              </a:buClr>
              <a:buSzPts val="900"/>
              <a:buChar char="•"/>
              <a:defRPr/>
            </a:lvl3pPr>
            <a:lvl4pPr marL="1828800" lvl="3" indent="-285750" algn="l">
              <a:lnSpc>
                <a:spcPct val="100000"/>
              </a:lnSpc>
              <a:spcBef>
                <a:spcPts val="300"/>
              </a:spcBef>
              <a:spcAft>
                <a:spcPts val="0"/>
              </a:spcAft>
              <a:buClr>
                <a:schemeClr val="dk1"/>
              </a:buClr>
              <a:buSzPts val="900"/>
              <a:buChar char="–"/>
              <a:defRPr/>
            </a:lvl4pPr>
            <a:lvl5pPr marL="2286000" lvl="4" indent="-285750" algn="l">
              <a:lnSpc>
                <a:spcPct val="100000"/>
              </a:lnSpc>
              <a:spcBef>
                <a:spcPts val="300"/>
              </a:spcBef>
              <a:spcAft>
                <a:spcPts val="0"/>
              </a:spcAft>
              <a:buClr>
                <a:schemeClr val="dk1"/>
              </a:buClr>
              <a:buSzPts val="900"/>
              <a:buChar char="»"/>
              <a:defRPr/>
            </a:lvl5pPr>
            <a:lvl6pPr marL="2743200" lvl="5" indent="-285750" algn="l">
              <a:lnSpc>
                <a:spcPct val="100000"/>
              </a:lnSpc>
              <a:spcBef>
                <a:spcPts val="300"/>
              </a:spcBef>
              <a:spcAft>
                <a:spcPts val="0"/>
              </a:spcAft>
              <a:buClr>
                <a:schemeClr val="dk1"/>
              </a:buClr>
              <a:buSzPts val="900"/>
              <a:buChar char="•"/>
              <a:defRPr/>
            </a:lvl6pPr>
            <a:lvl7pPr marL="3200400" lvl="6" indent="-285750" algn="l">
              <a:lnSpc>
                <a:spcPct val="100000"/>
              </a:lnSpc>
              <a:spcBef>
                <a:spcPts val="300"/>
              </a:spcBef>
              <a:spcAft>
                <a:spcPts val="0"/>
              </a:spcAft>
              <a:buClr>
                <a:schemeClr val="dk1"/>
              </a:buClr>
              <a:buSzPts val="900"/>
              <a:buChar char="•"/>
              <a:defRPr/>
            </a:lvl7pPr>
            <a:lvl8pPr marL="3657600" lvl="7" indent="-285750" algn="l">
              <a:lnSpc>
                <a:spcPct val="100000"/>
              </a:lnSpc>
              <a:spcBef>
                <a:spcPts val="300"/>
              </a:spcBef>
              <a:spcAft>
                <a:spcPts val="0"/>
              </a:spcAft>
              <a:buClr>
                <a:schemeClr val="dk1"/>
              </a:buClr>
              <a:buSzPts val="900"/>
              <a:buChar char="•"/>
              <a:defRPr/>
            </a:lvl8pPr>
            <a:lvl9pPr marL="4114800" lvl="8" indent="-285750" algn="l">
              <a:lnSpc>
                <a:spcPct val="100000"/>
              </a:lnSpc>
              <a:spcBef>
                <a:spcPts val="300"/>
              </a:spcBef>
              <a:spcAft>
                <a:spcPts val="0"/>
              </a:spcAft>
              <a:buClr>
                <a:schemeClr val="dk1"/>
              </a:buClr>
              <a:buSzPts val="9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94"/>
        <p:cNvGrpSpPr/>
        <p:nvPr/>
      </p:nvGrpSpPr>
      <p:grpSpPr>
        <a:xfrm>
          <a:off x="0" y="0"/>
          <a:ext cx="0" cy="0"/>
          <a:chOff x="0" y="0"/>
          <a:chExt cx="0" cy="0"/>
        </a:xfrm>
      </p:grpSpPr>
      <p:sp>
        <p:nvSpPr>
          <p:cNvPr id="295" name="Google Shape;295;p80"/>
          <p:cNvSpPr txBox="1">
            <a:spLocks noGrp="1"/>
          </p:cNvSpPr>
          <p:nvPr>
            <p:ph type="title"/>
          </p:nvPr>
        </p:nvSpPr>
        <p:spPr>
          <a:xfrm>
            <a:off x="457203" y="204788"/>
            <a:ext cx="3008400" cy="871500"/>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rgbClr val="595959"/>
              </a:buClr>
              <a:buSzPts val="1300"/>
              <a:buFont typeface="Calibri"/>
              <a:buNone/>
              <a:defRPr sz="2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96" name="Google Shape;296;p80"/>
          <p:cNvSpPr txBox="1">
            <a:spLocks noGrp="1"/>
          </p:cNvSpPr>
          <p:nvPr>
            <p:ph type="body" idx="1"/>
          </p:nvPr>
        </p:nvSpPr>
        <p:spPr>
          <a:xfrm>
            <a:off x="3575050" y="204791"/>
            <a:ext cx="5111700" cy="4389900"/>
          </a:xfrm>
          <a:prstGeom prst="rect">
            <a:avLst/>
          </a:prstGeom>
          <a:noFill/>
          <a:ln>
            <a:noFill/>
          </a:ln>
        </p:spPr>
        <p:txBody>
          <a:bodyPr spcFirstLastPara="1" wrap="square" lIns="45725" tIns="22850" rIns="45725" bIns="22850" anchor="t" anchorCtr="0">
            <a:normAutofit/>
          </a:bodyPr>
          <a:lstStyle>
            <a:lvl1pPr marL="457200" lvl="0" indent="-361950" algn="l">
              <a:lnSpc>
                <a:spcPct val="100000"/>
              </a:lnSpc>
              <a:spcBef>
                <a:spcPts val="600"/>
              </a:spcBef>
              <a:spcAft>
                <a:spcPts val="0"/>
              </a:spcAft>
              <a:buClr>
                <a:schemeClr val="dk1"/>
              </a:buClr>
              <a:buSzPts val="2100"/>
              <a:buChar char="•"/>
              <a:defRPr sz="3200"/>
            </a:lvl1pPr>
            <a:lvl2pPr marL="914400" lvl="1" indent="-349250" algn="l">
              <a:lnSpc>
                <a:spcPct val="100000"/>
              </a:lnSpc>
              <a:spcBef>
                <a:spcPts val="600"/>
              </a:spcBef>
              <a:spcAft>
                <a:spcPts val="0"/>
              </a:spcAft>
              <a:buClr>
                <a:schemeClr val="dk1"/>
              </a:buClr>
              <a:buSzPts val="1900"/>
              <a:buChar char="–"/>
              <a:defRPr sz="2800"/>
            </a:lvl2pPr>
            <a:lvl3pPr marL="1371600" lvl="2" indent="-330200" algn="l">
              <a:lnSpc>
                <a:spcPct val="100000"/>
              </a:lnSpc>
              <a:spcBef>
                <a:spcPts val="500"/>
              </a:spcBef>
              <a:spcAft>
                <a:spcPts val="0"/>
              </a:spcAft>
              <a:buClr>
                <a:schemeClr val="dk1"/>
              </a:buClr>
              <a:buSzPts val="1600"/>
              <a:buChar char="•"/>
              <a:defRPr sz="2400"/>
            </a:lvl3pPr>
            <a:lvl4pPr marL="1828800" lvl="3" indent="-311150" algn="l">
              <a:lnSpc>
                <a:spcPct val="100000"/>
              </a:lnSpc>
              <a:spcBef>
                <a:spcPts val="400"/>
              </a:spcBef>
              <a:spcAft>
                <a:spcPts val="0"/>
              </a:spcAft>
              <a:buClr>
                <a:schemeClr val="dk1"/>
              </a:buClr>
              <a:buSzPts val="1300"/>
              <a:buChar char="–"/>
              <a:defRPr sz="2000"/>
            </a:lvl4pPr>
            <a:lvl5pPr marL="2286000" lvl="4" indent="-311150" algn="l">
              <a:lnSpc>
                <a:spcPct val="100000"/>
              </a:lnSpc>
              <a:spcBef>
                <a:spcPts val="400"/>
              </a:spcBef>
              <a:spcAft>
                <a:spcPts val="0"/>
              </a:spcAft>
              <a:buClr>
                <a:schemeClr val="dk1"/>
              </a:buClr>
              <a:buSzPts val="1300"/>
              <a:buChar char="»"/>
              <a:defRPr sz="2000"/>
            </a:lvl5pPr>
            <a:lvl6pPr marL="2743200" lvl="5" indent="-311150" algn="l">
              <a:lnSpc>
                <a:spcPct val="100000"/>
              </a:lnSpc>
              <a:spcBef>
                <a:spcPts val="400"/>
              </a:spcBef>
              <a:spcAft>
                <a:spcPts val="0"/>
              </a:spcAft>
              <a:buClr>
                <a:schemeClr val="dk1"/>
              </a:buClr>
              <a:buSzPts val="1300"/>
              <a:buChar char="•"/>
              <a:defRPr sz="2000"/>
            </a:lvl6pPr>
            <a:lvl7pPr marL="3200400" lvl="6" indent="-311150" algn="l">
              <a:lnSpc>
                <a:spcPct val="100000"/>
              </a:lnSpc>
              <a:spcBef>
                <a:spcPts val="400"/>
              </a:spcBef>
              <a:spcAft>
                <a:spcPts val="0"/>
              </a:spcAft>
              <a:buClr>
                <a:schemeClr val="dk1"/>
              </a:buClr>
              <a:buSzPts val="1300"/>
              <a:buChar char="•"/>
              <a:defRPr sz="2000"/>
            </a:lvl7pPr>
            <a:lvl8pPr marL="3657600" lvl="7" indent="-311150" algn="l">
              <a:lnSpc>
                <a:spcPct val="100000"/>
              </a:lnSpc>
              <a:spcBef>
                <a:spcPts val="400"/>
              </a:spcBef>
              <a:spcAft>
                <a:spcPts val="0"/>
              </a:spcAft>
              <a:buClr>
                <a:schemeClr val="dk1"/>
              </a:buClr>
              <a:buSzPts val="1300"/>
              <a:buChar char="•"/>
              <a:defRPr sz="2000"/>
            </a:lvl8pPr>
            <a:lvl9pPr marL="4114800" lvl="8" indent="-311150" algn="l">
              <a:lnSpc>
                <a:spcPct val="100000"/>
              </a:lnSpc>
              <a:spcBef>
                <a:spcPts val="400"/>
              </a:spcBef>
              <a:spcAft>
                <a:spcPts val="0"/>
              </a:spcAft>
              <a:buClr>
                <a:schemeClr val="dk1"/>
              </a:buClr>
              <a:buSzPts val="1300"/>
              <a:buChar char="•"/>
              <a:defRPr sz="2000"/>
            </a:lvl9pPr>
          </a:lstStyle>
          <a:p>
            <a:endParaRPr/>
          </a:p>
        </p:txBody>
      </p:sp>
      <p:sp>
        <p:nvSpPr>
          <p:cNvPr id="297" name="Google Shape;297;p80"/>
          <p:cNvSpPr txBox="1">
            <a:spLocks noGrp="1"/>
          </p:cNvSpPr>
          <p:nvPr>
            <p:ph type="body" idx="2"/>
          </p:nvPr>
        </p:nvSpPr>
        <p:spPr>
          <a:xfrm>
            <a:off x="457203" y="1076328"/>
            <a:ext cx="3008400" cy="3518400"/>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300"/>
              </a:spcBef>
              <a:spcAft>
                <a:spcPts val="0"/>
              </a:spcAft>
              <a:buClr>
                <a:schemeClr val="dk1"/>
              </a:buClr>
              <a:buSzPts val="900"/>
              <a:buNone/>
              <a:defRPr sz="1400"/>
            </a:lvl1pPr>
            <a:lvl2pPr marL="914400" lvl="1" indent="-228600" algn="l">
              <a:lnSpc>
                <a:spcPct val="100000"/>
              </a:lnSpc>
              <a:spcBef>
                <a:spcPts val="200"/>
              </a:spcBef>
              <a:spcAft>
                <a:spcPts val="0"/>
              </a:spcAft>
              <a:buClr>
                <a:schemeClr val="dk1"/>
              </a:buClr>
              <a:buSzPts val="800"/>
              <a:buNone/>
              <a:defRPr sz="1200"/>
            </a:lvl2pPr>
            <a:lvl3pPr marL="1371600" lvl="2" indent="-228600" algn="l">
              <a:lnSpc>
                <a:spcPct val="100000"/>
              </a:lnSpc>
              <a:spcBef>
                <a:spcPts val="200"/>
              </a:spcBef>
              <a:spcAft>
                <a:spcPts val="0"/>
              </a:spcAft>
              <a:buClr>
                <a:schemeClr val="dk1"/>
              </a:buClr>
              <a:buSzPts val="700"/>
              <a:buNone/>
              <a:defRPr sz="1000"/>
            </a:lvl3pPr>
            <a:lvl4pPr marL="1828800" lvl="3" indent="-228600" algn="l">
              <a:lnSpc>
                <a:spcPct val="100000"/>
              </a:lnSpc>
              <a:spcBef>
                <a:spcPts val="200"/>
              </a:spcBef>
              <a:spcAft>
                <a:spcPts val="0"/>
              </a:spcAft>
              <a:buClr>
                <a:schemeClr val="dk1"/>
              </a:buClr>
              <a:buSzPts val="600"/>
              <a:buNone/>
              <a:defRPr sz="900"/>
            </a:lvl4pPr>
            <a:lvl5pPr marL="2286000" lvl="4" indent="-228600" algn="l">
              <a:lnSpc>
                <a:spcPct val="100000"/>
              </a:lnSpc>
              <a:spcBef>
                <a:spcPts val="200"/>
              </a:spcBef>
              <a:spcAft>
                <a:spcPts val="0"/>
              </a:spcAft>
              <a:buClr>
                <a:schemeClr val="dk1"/>
              </a:buClr>
              <a:buSzPts val="600"/>
              <a:buNone/>
              <a:defRPr sz="900"/>
            </a:lvl5pPr>
            <a:lvl6pPr marL="2743200" lvl="5" indent="-228600" algn="l">
              <a:lnSpc>
                <a:spcPct val="100000"/>
              </a:lnSpc>
              <a:spcBef>
                <a:spcPts val="200"/>
              </a:spcBef>
              <a:spcAft>
                <a:spcPts val="0"/>
              </a:spcAft>
              <a:buClr>
                <a:schemeClr val="dk1"/>
              </a:buClr>
              <a:buSzPts val="600"/>
              <a:buNone/>
              <a:defRPr sz="900"/>
            </a:lvl6pPr>
            <a:lvl7pPr marL="3200400" lvl="6" indent="-228600" algn="l">
              <a:lnSpc>
                <a:spcPct val="100000"/>
              </a:lnSpc>
              <a:spcBef>
                <a:spcPts val="200"/>
              </a:spcBef>
              <a:spcAft>
                <a:spcPts val="0"/>
              </a:spcAft>
              <a:buClr>
                <a:schemeClr val="dk1"/>
              </a:buClr>
              <a:buSzPts val="600"/>
              <a:buNone/>
              <a:defRPr sz="900"/>
            </a:lvl7pPr>
            <a:lvl8pPr marL="3657600" lvl="7" indent="-228600" algn="l">
              <a:lnSpc>
                <a:spcPct val="100000"/>
              </a:lnSpc>
              <a:spcBef>
                <a:spcPts val="200"/>
              </a:spcBef>
              <a:spcAft>
                <a:spcPts val="0"/>
              </a:spcAft>
              <a:buClr>
                <a:schemeClr val="dk1"/>
              </a:buClr>
              <a:buSzPts val="600"/>
              <a:buNone/>
              <a:defRPr sz="900"/>
            </a:lvl8pPr>
            <a:lvl9pPr marL="4114800" lvl="8" indent="-228600" algn="l">
              <a:lnSpc>
                <a:spcPct val="100000"/>
              </a:lnSpc>
              <a:spcBef>
                <a:spcPts val="200"/>
              </a:spcBef>
              <a:spcAft>
                <a:spcPts val="0"/>
              </a:spcAft>
              <a:buClr>
                <a:schemeClr val="dk1"/>
              </a:buClr>
              <a:buSzPts val="600"/>
              <a:buNone/>
              <a:defRPr sz="900"/>
            </a:lvl9pPr>
          </a:lstStyle>
          <a:p>
            <a:endParaRPr/>
          </a:p>
        </p:txBody>
      </p:sp>
      <p:sp>
        <p:nvSpPr>
          <p:cNvPr id="298" name="Google Shape;298;p80"/>
          <p:cNvSpPr txBox="1">
            <a:spLocks noGrp="1"/>
          </p:cNvSpPr>
          <p:nvPr>
            <p:ph type="dt" idx="10"/>
          </p:nvPr>
        </p:nvSpPr>
        <p:spPr>
          <a:xfrm>
            <a:off x="457200" y="4767265"/>
            <a:ext cx="2133600" cy="2739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99" name="Google Shape;299;p80"/>
          <p:cNvSpPr txBox="1">
            <a:spLocks noGrp="1"/>
          </p:cNvSpPr>
          <p:nvPr>
            <p:ph type="ftr" idx="11"/>
          </p:nvPr>
        </p:nvSpPr>
        <p:spPr>
          <a:xfrm>
            <a:off x="3124201" y="4767265"/>
            <a:ext cx="2895600" cy="2739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00" name="Google Shape;300;p80"/>
          <p:cNvSpPr txBox="1">
            <a:spLocks noGrp="1"/>
          </p:cNvSpPr>
          <p:nvPr>
            <p:ph type="sldNum" idx="12"/>
          </p:nvPr>
        </p:nvSpPr>
        <p:spPr>
          <a:xfrm>
            <a:off x="6553202" y="4767265"/>
            <a:ext cx="2133600" cy="2739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01"/>
        <p:cNvGrpSpPr/>
        <p:nvPr/>
      </p:nvGrpSpPr>
      <p:grpSpPr>
        <a:xfrm>
          <a:off x="0" y="0"/>
          <a:ext cx="0" cy="0"/>
          <a:chOff x="0" y="0"/>
          <a:chExt cx="0" cy="0"/>
        </a:xfrm>
      </p:grpSpPr>
      <p:sp>
        <p:nvSpPr>
          <p:cNvPr id="302" name="Google Shape;302;p81"/>
          <p:cNvSpPr txBox="1">
            <a:spLocks noGrp="1"/>
          </p:cNvSpPr>
          <p:nvPr>
            <p:ph type="title"/>
          </p:nvPr>
        </p:nvSpPr>
        <p:spPr>
          <a:xfrm>
            <a:off x="1792288" y="3600452"/>
            <a:ext cx="5486400" cy="425100"/>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rgbClr val="595959"/>
              </a:buClr>
              <a:buSzPts val="1300"/>
              <a:buFont typeface="Calibri"/>
              <a:buNone/>
              <a:defRPr sz="2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03" name="Google Shape;303;p81"/>
          <p:cNvSpPr>
            <a:spLocks noGrp="1"/>
          </p:cNvSpPr>
          <p:nvPr>
            <p:ph type="pic" idx="2"/>
          </p:nvPr>
        </p:nvSpPr>
        <p:spPr>
          <a:xfrm>
            <a:off x="1792288" y="459581"/>
            <a:ext cx="5486400" cy="3086100"/>
          </a:xfrm>
          <a:prstGeom prst="rect">
            <a:avLst/>
          </a:prstGeom>
          <a:noFill/>
          <a:ln>
            <a:noFill/>
          </a:ln>
        </p:spPr>
      </p:sp>
      <p:sp>
        <p:nvSpPr>
          <p:cNvPr id="304" name="Google Shape;304;p81"/>
          <p:cNvSpPr txBox="1">
            <a:spLocks noGrp="1"/>
          </p:cNvSpPr>
          <p:nvPr>
            <p:ph type="body" idx="1"/>
          </p:nvPr>
        </p:nvSpPr>
        <p:spPr>
          <a:xfrm>
            <a:off x="1792288" y="4025506"/>
            <a:ext cx="5486400" cy="603600"/>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300"/>
              </a:spcBef>
              <a:spcAft>
                <a:spcPts val="0"/>
              </a:spcAft>
              <a:buClr>
                <a:schemeClr val="dk1"/>
              </a:buClr>
              <a:buSzPts val="900"/>
              <a:buNone/>
              <a:defRPr sz="1400"/>
            </a:lvl1pPr>
            <a:lvl2pPr marL="914400" lvl="1" indent="-228600" algn="l">
              <a:lnSpc>
                <a:spcPct val="100000"/>
              </a:lnSpc>
              <a:spcBef>
                <a:spcPts val="200"/>
              </a:spcBef>
              <a:spcAft>
                <a:spcPts val="0"/>
              </a:spcAft>
              <a:buClr>
                <a:schemeClr val="dk1"/>
              </a:buClr>
              <a:buSzPts val="800"/>
              <a:buNone/>
              <a:defRPr sz="1200"/>
            </a:lvl2pPr>
            <a:lvl3pPr marL="1371600" lvl="2" indent="-228600" algn="l">
              <a:lnSpc>
                <a:spcPct val="100000"/>
              </a:lnSpc>
              <a:spcBef>
                <a:spcPts val="200"/>
              </a:spcBef>
              <a:spcAft>
                <a:spcPts val="0"/>
              </a:spcAft>
              <a:buClr>
                <a:schemeClr val="dk1"/>
              </a:buClr>
              <a:buSzPts val="700"/>
              <a:buNone/>
              <a:defRPr sz="1000"/>
            </a:lvl3pPr>
            <a:lvl4pPr marL="1828800" lvl="3" indent="-228600" algn="l">
              <a:lnSpc>
                <a:spcPct val="100000"/>
              </a:lnSpc>
              <a:spcBef>
                <a:spcPts val="200"/>
              </a:spcBef>
              <a:spcAft>
                <a:spcPts val="0"/>
              </a:spcAft>
              <a:buClr>
                <a:schemeClr val="dk1"/>
              </a:buClr>
              <a:buSzPts val="600"/>
              <a:buNone/>
              <a:defRPr sz="900"/>
            </a:lvl4pPr>
            <a:lvl5pPr marL="2286000" lvl="4" indent="-228600" algn="l">
              <a:lnSpc>
                <a:spcPct val="100000"/>
              </a:lnSpc>
              <a:spcBef>
                <a:spcPts val="200"/>
              </a:spcBef>
              <a:spcAft>
                <a:spcPts val="0"/>
              </a:spcAft>
              <a:buClr>
                <a:schemeClr val="dk1"/>
              </a:buClr>
              <a:buSzPts val="600"/>
              <a:buNone/>
              <a:defRPr sz="900"/>
            </a:lvl5pPr>
            <a:lvl6pPr marL="2743200" lvl="5" indent="-228600" algn="l">
              <a:lnSpc>
                <a:spcPct val="100000"/>
              </a:lnSpc>
              <a:spcBef>
                <a:spcPts val="200"/>
              </a:spcBef>
              <a:spcAft>
                <a:spcPts val="0"/>
              </a:spcAft>
              <a:buClr>
                <a:schemeClr val="dk1"/>
              </a:buClr>
              <a:buSzPts val="600"/>
              <a:buNone/>
              <a:defRPr sz="900"/>
            </a:lvl6pPr>
            <a:lvl7pPr marL="3200400" lvl="6" indent="-228600" algn="l">
              <a:lnSpc>
                <a:spcPct val="100000"/>
              </a:lnSpc>
              <a:spcBef>
                <a:spcPts val="200"/>
              </a:spcBef>
              <a:spcAft>
                <a:spcPts val="0"/>
              </a:spcAft>
              <a:buClr>
                <a:schemeClr val="dk1"/>
              </a:buClr>
              <a:buSzPts val="600"/>
              <a:buNone/>
              <a:defRPr sz="900"/>
            </a:lvl7pPr>
            <a:lvl8pPr marL="3657600" lvl="7" indent="-228600" algn="l">
              <a:lnSpc>
                <a:spcPct val="100000"/>
              </a:lnSpc>
              <a:spcBef>
                <a:spcPts val="200"/>
              </a:spcBef>
              <a:spcAft>
                <a:spcPts val="0"/>
              </a:spcAft>
              <a:buClr>
                <a:schemeClr val="dk1"/>
              </a:buClr>
              <a:buSzPts val="600"/>
              <a:buNone/>
              <a:defRPr sz="900"/>
            </a:lvl8pPr>
            <a:lvl9pPr marL="4114800" lvl="8" indent="-228600" algn="l">
              <a:lnSpc>
                <a:spcPct val="100000"/>
              </a:lnSpc>
              <a:spcBef>
                <a:spcPts val="200"/>
              </a:spcBef>
              <a:spcAft>
                <a:spcPts val="0"/>
              </a:spcAft>
              <a:buClr>
                <a:schemeClr val="dk1"/>
              </a:buClr>
              <a:buSzPts val="600"/>
              <a:buNone/>
              <a:defRPr sz="900"/>
            </a:lvl9pPr>
          </a:lstStyle>
          <a:p>
            <a:endParaRPr/>
          </a:p>
        </p:txBody>
      </p:sp>
      <p:sp>
        <p:nvSpPr>
          <p:cNvPr id="305" name="Google Shape;305;p81"/>
          <p:cNvSpPr txBox="1">
            <a:spLocks noGrp="1"/>
          </p:cNvSpPr>
          <p:nvPr>
            <p:ph type="dt" idx="10"/>
          </p:nvPr>
        </p:nvSpPr>
        <p:spPr>
          <a:xfrm>
            <a:off x="457200" y="4767265"/>
            <a:ext cx="2133600" cy="2739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06" name="Google Shape;306;p81"/>
          <p:cNvSpPr txBox="1">
            <a:spLocks noGrp="1"/>
          </p:cNvSpPr>
          <p:nvPr>
            <p:ph type="ftr" idx="11"/>
          </p:nvPr>
        </p:nvSpPr>
        <p:spPr>
          <a:xfrm>
            <a:off x="3124201" y="4767265"/>
            <a:ext cx="2895600" cy="2739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07" name="Google Shape;307;p81"/>
          <p:cNvSpPr txBox="1">
            <a:spLocks noGrp="1"/>
          </p:cNvSpPr>
          <p:nvPr>
            <p:ph type="sldNum" idx="12"/>
          </p:nvPr>
        </p:nvSpPr>
        <p:spPr>
          <a:xfrm>
            <a:off x="6553202" y="4767265"/>
            <a:ext cx="2133600" cy="2739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308"/>
        <p:cNvGrpSpPr/>
        <p:nvPr/>
      </p:nvGrpSpPr>
      <p:grpSpPr>
        <a:xfrm>
          <a:off x="0" y="0"/>
          <a:ext cx="0" cy="0"/>
          <a:chOff x="0" y="0"/>
          <a:chExt cx="0" cy="0"/>
        </a:xfrm>
      </p:grpSpPr>
      <p:sp>
        <p:nvSpPr>
          <p:cNvPr id="309" name="Google Shape;309;p82"/>
          <p:cNvSpPr txBox="1">
            <a:spLocks noGrp="1"/>
          </p:cNvSpPr>
          <p:nvPr>
            <p:ph type="title"/>
          </p:nvPr>
        </p:nvSpPr>
        <p:spPr>
          <a:xfrm>
            <a:off x="457200" y="205981"/>
            <a:ext cx="8229600" cy="533400"/>
          </a:xfrm>
          <a:prstGeom prst="rect">
            <a:avLst/>
          </a:prstGeom>
          <a:noFill/>
          <a:ln>
            <a:noFill/>
          </a:ln>
        </p:spPr>
        <p:txBody>
          <a:bodyPr spcFirstLastPara="1" wrap="square" lIns="45725" tIns="22850" rIns="45725" bIns="22850" anchor="ctr" anchorCtr="0">
            <a:normAutofit/>
          </a:bodyPr>
          <a:lstStyle>
            <a:lvl1pPr lvl="0" algn="l">
              <a:lnSpc>
                <a:spcPct val="100000"/>
              </a:lnSpc>
              <a:spcBef>
                <a:spcPts val="0"/>
              </a:spcBef>
              <a:spcAft>
                <a:spcPts val="0"/>
              </a:spcAft>
              <a:buClr>
                <a:srgbClr val="595959"/>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10" name="Google Shape;310;p82"/>
          <p:cNvSpPr txBox="1">
            <a:spLocks noGrp="1"/>
          </p:cNvSpPr>
          <p:nvPr>
            <p:ph type="body" idx="1"/>
          </p:nvPr>
        </p:nvSpPr>
        <p:spPr>
          <a:xfrm rot="5400000">
            <a:off x="2701502" y="-1390480"/>
            <a:ext cx="3741000" cy="82296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300"/>
              </a:spcBef>
              <a:spcAft>
                <a:spcPts val="0"/>
              </a:spcAft>
              <a:buClr>
                <a:schemeClr val="dk1"/>
              </a:buClr>
              <a:buSzPts val="900"/>
              <a:buChar char="•"/>
              <a:defRPr/>
            </a:lvl1pPr>
            <a:lvl2pPr marL="914400" lvl="1" indent="-285750" algn="l">
              <a:lnSpc>
                <a:spcPct val="100000"/>
              </a:lnSpc>
              <a:spcBef>
                <a:spcPts val="300"/>
              </a:spcBef>
              <a:spcAft>
                <a:spcPts val="0"/>
              </a:spcAft>
              <a:buClr>
                <a:schemeClr val="dk1"/>
              </a:buClr>
              <a:buSzPts val="900"/>
              <a:buChar char="–"/>
              <a:defRPr/>
            </a:lvl2pPr>
            <a:lvl3pPr marL="1371600" lvl="2" indent="-285750" algn="l">
              <a:lnSpc>
                <a:spcPct val="100000"/>
              </a:lnSpc>
              <a:spcBef>
                <a:spcPts val="300"/>
              </a:spcBef>
              <a:spcAft>
                <a:spcPts val="0"/>
              </a:spcAft>
              <a:buClr>
                <a:schemeClr val="dk1"/>
              </a:buClr>
              <a:buSzPts val="900"/>
              <a:buChar char="•"/>
              <a:defRPr/>
            </a:lvl3pPr>
            <a:lvl4pPr marL="1828800" lvl="3" indent="-285750" algn="l">
              <a:lnSpc>
                <a:spcPct val="100000"/>
              </a:lnSpc>
              <a:spcBef>
                <a:spcPts val="300"/>
              </a:spcBef>
              <a:spcAft>
                <a:spcPts val="0"/>
              </a:spcAft>
              <a:buClr>
                <a:schemeClr val="dk1"/>
              </a:buClr>
              <a:buSzPts val="900"/>
              <a:buChar char="–"/>
              <a:defRPr/>
            </a:lvl4pPr>
            <a:lvl5pPr marL="2286000" lvl="4" indent="-285750" algn="l">
              <a:lnSpc>
                <a:spcPct val="100000"/>
              </a:lnSpc>
              <a:spcBef>
                <a:spcPts val="300"/>
              </a:spcBef>
              <a:spcAft>
                <a:spcPts val="0"/>
              </a:spcAft>
              <a:buClr>
                <a:schemeClr val="dk1"/>
              </a:buClr>
              <a:buSzPts val="900"/>
              <a:buChar char="»"/>
              <a:defRPr/>
            </a:lvl5pPr>
            <a:lvl6pPr marL="2743200" lvl="5" indent="-285750" algn="l">
              <a:lnSpc>
                <a:spcPct val="100000"/>
              </a:lnSpc>
              <a:spcBef>
                <a:spcPts val="300"/>
              </a:spcBef>
              <a:spcAft>
                <a:spcPts val="0"/>
              </a:spcAft>
              <a:buClr>
                <a:schemeClr val="dk1"/>
              </a:buClr>
              <a:buSzPts val="900"/>
              <a:buChar char="•"/>
              <a:defRPr/>
            </a:lvl6pPr>
            <a:lvl7pPr marL="3200400" lvl="6" indent="-285750" algn="l">
              <a:lnSpc>
                <a:spcPct val="100000"/>
              </a:lnSpc>
              <a:spcBef>
                <a:spcPts val="300"/>
              </a:spcBef>
              <a:spcAft>
                <a:spcPts val="0"/>
              </a:spcAft>
              <a:buClr>
                <a:schemeClr val="dk1"/>
              </a:buClr>
              <a:buSzPts val="900"/>
              <a:buChar char="•"/>
              <a:defRPr/>
            </a:lvl7pPr>
            <a:lvl8pPr marL="3657600" lvl="7" indent="-285750" algn="l">
              <a:lnSpc>
                <a:spcPct val="100000"/>
              </a:lnSpc>
              <a:spcBef>
                <a:spcPts val="300"/>
              </a:spcBef>
              <a:spcAft>
                <a:spcPts val="0"/>
              </a:spcAft>
              <a:buClr>
                <a:schemeClr val="dk1"/>
              </a:buClr>
              <a:buSzPts val="900"/>
              <a:buChar char="•"/>
              <a:defRPr/>
            </a:lvl8pPr>
            <a:lvl9pPr marL="4114800" lvl="8" indent="-285750" algn="l">
              <a:lnSpc>
                <a:spcPct val="100000"/>
              </a:lnSpc>
              <a:spcBef>
                <a:spcPts val="300"/>
              </a:spcBef>
              <a:spcAft>
                <a:spcPts val="0"/>
              </a:spcAft>
              <a:buClr>
                <a:schemeClr val="dk1"/>
              </a:buClr>
              <a:buSzPts val="900"/>
              <a:buChar char="•"/>
              <a:defRPr/>
            </a:lvl9pPr>
          </a:lstStyle>
          <a:p>
            <a:endParaRPr/>
          </a:p>
        </p:txBody>
      </p:sp>
      <p:sp>
        <p:nvSpPr>
          <p:cNvPr id="311" name="Google Shape;311;p82"/>
          <p:cNvSpPr txBox="1">
            <a:spLocks noGrp="1"/>
          </p:cNvSpPr>
          <p:nvPr>
            <p:ph type="dt" idx="10"/>
          </p:nvPr>
        </p:nvSpPr>
        <p:spPr>
          <a:xfrm>
            <a:off x="457200" y="4767265"/>
            <a:ext cx="2133600" cy="2739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12" name="Google Shape;312;p82"/>
          <p:cNvSpPr txBox="1">
            <a:spLocks noGrp="1"/>
          </p:cNvSpPr>
          <p:nvPr>
            <p:ph type="ftr" idx="11"/>
          </p:nvPr>
        </p:nvSpPr>
        <p:spPr>
          <a:xfrm>
            <a:off x="3124201" y="4767265"/>
            <a:ext cx="2895600" cy="2739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13" name="Google Shape;313;p82"/>
          <p:cNvSpPr txBox="1">
            <a:spLocks noGrp="1"/>
          </p:cNvSpPr>
          <p:nvPr>
            <p:ph type="sldNum" idx="12"/>
          </p:nvPr>
        </p:nvSpPr>
        <p:spPr>
          <a:xfrm>
            <a:off x="6553202" y="4767265"/>
            <a:ext cx="2133600" cy="2739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314"/>
        <p:cNvGrpSpPr/>
        <p:nvPr/>
      </p:nvGrpSpPr>
      <p:grpSpPr>
        <a:xfrm>
          <a:off x="0" y="0"/>
          <a:ext cx="0" cy="0"/>
          <a:chOff x="0" y="0"/>
          <a:chExt cx="0" cy="0"/>
        </a:xfrm>
      </p:grpSpPr>
      <p:sp>
        <p:nvSpPr>
          <p:cNvPr id="315" name="Google Shape;315;p83"/>
          <p:cNvSpPr txBox="1">
            <a:spLocks noGrp="1"/>
          </p:cNvSpPr>
          <p:nvPr>
            <p:ph type="title"/>
          </p:nvPr>
        </p:nvSpPr>
        <p:spPr>
          <a:xfrm rot="5400000">
            <a:off x="5463750" y="1371631"/>
            <a:ext cx="4388700" cy="2057400"/>
          </a:xfrm>
          <a:prstGeom prst="rect">
            <a:avLst/>
          </a:prstGeom>
          <a:noFill/>
          <a:ln>
            <a:noFill/>
          </a:ln>
        </p:spPr>
        <p:txBody>
          <a:bodyPr spcFirstLastPara="1" wrap="square" lIns="45725" tIns="22850" rIns="45725" bIns="22850" anchor="ctr" anchorCtr="0">
            <a:normAutofit/>
          </a:bodyPr>
          <a:lstStyle>
            <a:lvl1pPr lvl="0" algn="l">
              <a:lnSpc>
                <a:spcPct val="100000"/>
              </a:lnSpc>
              <a:spcBef>
                <a:spcPts val="0"/>
              </a:spcBef>
              <a:spcAft>
                <a:spcPts val="0"/>
              </a:spcAft>
              <a:buClr>
                <a:srgbClr val="595959"/>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16" name="Google Shape;316;p83"/>
          <p:cNvSpPr txBox="1">
            <a:spLocks noGrp="1"/>
          </p:cNvSpPr>
          <p:nvPr>
            <p:ph type="body" idx="1"/>
          </p:nvPr>
        </p:nvSpPr>
        <p:spPr>
          <a:xfrm rot="5400000">
            <a:off x="1272749" y="-609571"/>
            <a:ext cx="4388700" cy="6019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300"/>
              </a:spcBef>
              <a:spcAft>
                <a:spcPts val="0"/>
              </a:spcAft>
              <a:buClr>
                <a:schemeClr val="dk1"/>
              </a:buClr>
              <a:buSzPts val="900"/>
              <a:buChar char="•"/>
              <a:defRPr/>
            </a:lvl1pPr>
            <a:lvl2pPr marL="914400" lvl="1" indent="-285750" algn="l">
              <a:lnSpc>
                <a:spcPct val="100000"/>
              </a:lnSpc>
              <a:spcBef>
                <a:spcPts val="300"/>
              </a:spcBef>
              <a:spcAft>
                <a:spcPts val="0"/>
              </a:spcAft>
              <a:buClr>
                <a:schemeClr val="dk1"/>
              </a:buClr>
              <a:buSzPts val="900"/>
              <a:buChar char="–"/>
              <a:defRPr/>
            </a:lvl2pPr>
            <a:lvl3pPr marL="1371600" lvl="2" indent="-285750" algn="l">
              <a:lnSpc>
                <a:spcPct val="100000"/>
              </a:lnSpc>
              <a:spcBef>
                <a:spcPts val="300"/>
              </a:spcBef>
              <a:spcAft>
                <a:spcPts val="0"/>
              </a:spcAft>
              <a:buClr>
                <a:schemeClr val="dk1"/>
              </a:buClr>
              <a:buSzPts val="900"/>
              <a:buChar char="•"/>
              <a:defRPr/>
            </a:lvl3pPr>
            <a:lvl4pPr marL="1828800" lvl="3" indent="-285750" algn="l">
              <a:lnSpc>
                <a:spcPct val="100000"/>
              </a:lnSpc>
              <a:spcBef>
                <a:spcPts val="300"/>
              </a:spcBef>
              <a:spcAft>
                <a:spcPts val="0"/>
              </a:spcAft>
              <a:buClr>
                <a:schemeClr val="dk1"/>
              </a:buClr>
              <a:buSzPts val="900"/>
              <a:buChar char="–"/>
              <a:defRPr/>
            </a:lvl4pPr>
            <a:lvl5pPr marL="2286000" lvl="4" indent="-285750" algn="l">
              <a:lnSpc>
                <a:spcPct val="100000"/>
              </a:lnSpc>
              <a:spcBef>
                <a:spcPts val="300"/>
              </a:spcBef>
              <a:spcAft>
                <a:spcPts val="0"/>
              </a:spcAft>
              <a:buClr>
                <a:schemeClr val="dk1"/>
              </a:buClr>
              <a:buSzPts val="900"/>
              <a:buChar char="»"/>
              <a:defRPr/>
            </a:lvl5pPr>
            <a:lvl6pPr marL="2743200" lvl="5" indent="-285750" algn="l">
              <a:lnSpc>
                <a:spcPct val="100000"/>
              </a:lnSpc>
              <a:spcBef>
                <a:spcPts val="300"/>
              </a:spcBef>
              <a:spcAft>
                <a:spcPts val="0"/>
              </a:spcAft>
              <a:buClr>
                <a:schemeClr val="dk1"/>
              </a:buClr>
              <a:buSzPts val="900"/>
              <a:buChar char="•"/>
              <a:defRPr/>
            </a:lvl6pPr>
            <a:lvl7pPr marL="3200400" lvl="6" indent="-285750" algn="l">
              <a:lnSpc>
                <a:spcPct val="100000"/>
              </a:lnSpc>
              <a:spcBef>
                <a:spcPts val="300"/>
              </a:spcBef>
              <a:spcAft>
                <a:spcPts val="0"/>
              </a:spcAft>
              <a:buClr>
                <a:schemeClr val="dk1"/>
              </a:buClr>
              <a:buSzPts val="900"/>
              <a:buChar char="•"/>
              <a:defRPr/>
            </a:lvl7pPr>
            <a:lvl8pPr marL="3657600" lvl="7" indent="-285750" algn="l">
              <a:lnSpc>
                <a:spcPct val="100000"/>
              </a:lnSpc>
              <a:spcBef>
                <a:spcPts val="300"/>
              </a:spcBef>
              <a:spcAft>
                <a:spcPts val="0"/>
              </a:spcAft>
              <a:buClr>
                <a:schemeClr val="dk1"/>
              </a:buClr>
              <a:buSzPts val="900"/>
              <a:buChar char="•"/>
              <a:defRPr/>
            </a:lvl8pPr>
            <a:lvl9pPr marL="4114800" lvl="8" indent="-285750" algn="l">
              <a:lnSpc>
                <a:spcPct val="100000"/>
              </a:lnSpc>
              <a:spcBef>
                <a:spcPts val="300"/>
              </a:spcBef>
              <a:spcAft>
                <a:spcPts val="0"/>
              </a:spcAft>
              <a:buClr>
                <a:schemeClr val="dk1"/>
              </a:buClr>
              <a:buSzPts val="900"/>
              <a:buChar char="•"/>
              <a:defRPr/>
            </a:lvl9pPr>
          </a:lstStyle>
          <a:p>
            <a:endParaRPr/>
          </a:p>
        </p:txBody>
      </p:sp>
      <p:sp>
        <p:nvSpPr>
          <p:cNvPr id="317" name="Google Shape;317;p83"/>
          <p:cNvSpPr txBox="1">
            <a:spLocks noGrp="1"/>
          </p:cNvSpPr>
          <p:nvPr>
            <p:ph type="dt" idx="10"/>
          </p:nvPr>
        </p:nvSpPr>
        <p:spPr>
          <a:xfrm>
            <a:off x="457200" y="4767265"/>
            <a:ext cx="2133600" cy="2739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18" name="Google Shape;318;p83"/>
          <p:cNvSpPr txBox="1">
            <a:spLocks noGrp="1"/>
          </p:cNvSpPr>
          <p:nvPr>
            <p:ph type="ftr" idx="11"/>
          </p:nvPr>
        </p:nvSpPr>
        <p:spPr>
          <a:xfrm>
            <a:off x="3124201" y="4767265"/>
            <a:ext cx="2895600" cy="2739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19" name="Google Shape;319;p83"/>
          <p:cNvSpPr txBox="1">
            <a:spLocks noGrp="1"/>
          </p:cNvSpPr>
          <p:nvPr>
            <p:ph type="sldNum" idx="12"/>
          </p:nvPr>
        </p:nvSpPr>
        <p:spPr>
          <a:xfrm>
            <a:off x="6553202" y="4767265"/>
            <a:ext cx="2133600" cy="2739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3_Title Only">
  <p:cSld name="3_Title Only">
    <p:spTree>
      <p:nvGrpSpPr>
        <p:cNvPr id="1" name="Shape 320"/>
        <p:cNvGrpSpPr/>
        <p:nvPr/>
      </p:nvGrpSpPr>
      <p:grpSpPr>
        <a:xfrm>
          <a:off x="0" y="0"/>
          <a:ext cx="0" cy="0"/>
          <a:chOff x="0" y="0"/>
          <a:chExt cx="0" cy="0"/>
        </a:xfrm>
      </p:grpSpPr>
      <p:sp>
        <p:nvSpPr>
          <p:cNvPr id="321" name="Google Shape;321;p84"/>
          <p:cNvSpPr txBox="1">
            <a:spLocks noGrp="1"/>
          </p:cNvSpPr>
          <p:nvPr>
            <p:ph type="dt" idx="10"/>
          </p:nvPr>
        </p:nvSpPr>
        <p:spPr>
          <a:xfrm>
            <a:off x="457200" y="4767265"/>
            <a:ext cx="2133600" cy="2739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22" name="Google Shape;322;p84"/>
          <p:cNvSpPr txBox="1">
            <a:spLocks noGrp="1"/>
          </p:cNvSpPr>
          <p:nvPr>
            <p:ph type="ftr" idx="11"/>
          </p:nvPr>
        </p:nvSpPr>
        <p:spPr>
          <a:xfrm>
            <a:off x="3124201" y="4767265"/>
            <a:ext cx="2895600" cy="2739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23" name="Google Shape;323;p84"/>
          <p:cNvSpPr txBox="1">
            <a:spLocks noGrp="1"/>
          </p:cNvSpPr>
          <p:nvPr>
            <p:ph type="sldNum" idx="12"/>
          </p:nvPr>
        </p:nvSpPr>
        <p:spPr>
          <a:xfrm>
            <a:off x="6553202" y="4767265"/>
            <a:ext cx="2133600" cy="2739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24" name="Google Shape;324;p84"/>
          <p:cNvSpPr txBox="1">
            <a:spLocks noGrp="1"/>
          </p:cNvSpPr>
          <p:nvPr>
            <p:ph type="title"/>
          </p:nvPr>
        </p:nvSpPr>
        <p:spPr>
          <a:xfrm>
            <a:off x="457200" y="205981"/>
            <a:ext cx="8229600" cy="537000"/>
          </a:xfrm>
          <a:prstGeom prst="rect">
            <a:avLst/>
          </a:prstGeom>
          <a:noFill/>
          <a:ln>
            <a:noFill/>
          </a:ln>
        </p:spPr>
        <p:txBody>
          <a:bodyPr spcFirstLastPara="1" wrap="square" lIns="45725" tIns="22850" rIns="45725" bIns="22850" anchor="ctr" anchorCtr="0">
            <a:normAutofit/>
          </a:bodyPr>
          <a:lstStyle>
            <a:lvl1pPr lvl="0" algn="l">
              <a:lnSpc>
                <a:spcPct val="100000"/>
              </a:lnSpc>
              <a:spcBef>
                <a:spcPts val="0"/>
              </a:spcBef>
              <a:spcAft>
                <a:spcPts val="0"/>
              </a:spcAft>
              <a:buClr>
                <a:srgbClr val="595959"/>
              </a:buClr>
              <a:buSzPts val="1900"/>
              <a:buFont typeface="Calibri"/>
              <a:buNone/>
              <a:defRPr sz="2800">
                <a:solidFill>
                  <a:srgbClr val="595959"/>
                </a:solidFil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25" name="Google Shape;325;p84"/>
          <p:cNvSpPr txBox="1">
            <a:spLocks noGrp="1"/>
          </p:cNvSpPr>
          <p:nvPr>
            <p:ph type="body" idx="1"/>
          </p:nvPr>
        </p:nvSpPr>
        <p:spPr>
          <a:xfrm>
            <a:off x="457200" y="742950"/>
            <a:ext cx="8229600" cy="381000"/>
          </a:xfrm>
          <a:prstGeom prst="rect">
            <a:avLst/>
          </a:prstGeom>
          <a:noFill/>
          <a:ln>
            <a:noFill/>
          </a:ln>
        </p:spPr>
        <p:txBody>
          <a:bodyPr spcFirstLastPara="1" wrap="square" lIns="45725" tIns="22850" rIns="45725" bIns="22850" anchor="t" anchorCtr="0">
            <a:noAutofit/>
          </a:bodyPr>
          <a:lstStyle>
            <a:lvl1pPr marL="457200" lvl="0" indent="-228600" algn="l">
              <a:lnSpc>
                <a:spcPct val="100000"/>
              </a:lnSpc>
              <a:spcBef>
                <a:spcPts val="300"/>
              </a:spcBef>
              <a:spcAft>
                <a:spcPts val="0"/>
              </a:spcAft>
              <a:buClr>
                <a:srgbClr val="595959"/>
              </a:buClr>
              <a:buSzPts val="900"/>
              <a:buNone/>
              <a:defRPr sz="1400">
                <a:solidFill>
                  <a:srgbClr val="595959"/>
                </a:solidFill>
              </a:defRPr>
            </a:lvl1pPr>
            <a:lvl2pPr marL="914400" lvl="1" indent="-285750" algn="l">
              <a:lnSpc>
                <a:spcPct val="100000"/>
              </a:lnSpc>
              <a:spcBef>
                <a:spcPts val="300"/>
              </a:spcBef>
              <a:spcAft>
                <a:spcPts val="0"/>
              </a:spcAft>
              <a:buClr>
                <a:schemeClr val="dk1"/>
              </a:buClr>
              <a:buSzPts val="900"/>
              <a:buChar char="–"/>
              <a:defRPr/>
            </a:lvl2pPr>
            <a:lvl3pPr marL="1371600" lvl="2" indent="-285750" algn="l">
              <a:lnSpc>
                <a:spcPct val="100000"/>
              </a:lnSpc>
              <a:spcBef>
                <a:spcPts val="300"/>
              </a:spcBef>
              <a:spcAft>
                <a:spcPts val="0"/>
              </a:spcAft>
              <a:buClr>
                <a:schemeClr val="dk1"/>
              </a:buClr>
              <a:buSzPts val="900"/>
              <a:buChar char="•"/>
              <a:defRPr/>
            </a:lvl3pPr>
            <a:lvl4pPr marL="1828800" lvl="3" indent="-285750" algn="l">
              <a:lnSpc>
                <a:spcPct val="100000"/>
              </a:lnSpc>
              <a:spcBef>
                <a:spcPts val="300"/>
              </a:spcBef>
              <a:spcAft>
                <a:spcPts val="0"/>
              </a:spcAft>
              <a:buClr>
                <a:schemeClr val="dk1"/>
              </a:buClr>
              <a:buSzPts val="900"/>
              <a:buChar char="–"/>
              <a:defRPr/>
            </a:lvl4pPr>
            <a:lvl5pPr marL="2286000" lvl="4" indent="-285750" algn="l">
              <a:lnSpc>
                <a:spcPct val="100000"/>
              </a:lnSpc>
              <a:spcBef>
                <a:spcPts val="300"/>
              </a:spcBef>
              <a:spcAft>
                <a:spcPts val="0"/>
              </a:spcAft>
              <a:buClr>
                <a:schemeClr val="dk1"/>
              </a:buClr>
              <a:buSzPts val="900"/>
              <a:buChar char="»"/>
              <a:defRPr/>
            </a:lvl5pPr>
            <a:lvl6pPr marL="2743200" lvl="5" indent="-285750" algn="l">
              <a:lnSpc>
                <a:spcPct val="100000"/>
              </a:lnSpc>
              <a:spcBef>
                <a:spcPts val="300"/>
              </a:spcBef>
              <a:spcAft>
                <a:spcPts val="0"/>
              </a:spcAft>
              <a:buClr>
                <a:schemeClr val="dk1"/>
              </a:buClr>
              <a:buSzPts val="900"/>
              <a:buChar char="•"/>
              <a:defRPr/>
            </a:lvl6pPr>
            <a:lvl7pPr marL="3200400" lvl="6" indent="-285750" algn="l">
              <a:lnSpc>
                <a:spcPct val="100000"/>
              </a:lnSpc>
              <a:spcBef>
                <a:spcPts val="300"/>
              </a:spcBef>
              <a:spcAft>
                <a:spcPts val="0"/>
              </a:spcAft>
              <a:buClr>
                <a:schemeClr val="dk1"/>
              </a:buClr>
              <a:buSzPts val="900"/>
              <a:buChar char="•"/>
              <a:defRPr/>
            </a:lvl7pPr>
            <a:lvl8pPr marL="3657600" lvl="7" indent="-285750" algn="l">
              <a:lnSpc>
                <a:spcPct val="100000"/>
              </a:lnSpc>
              <a:spcBef>
                <a:spcPts val="300"/>
              </a:spcBef>
              <a:spcAft>
                <a:spcPts val="0"/>
              </a:spcAft>
              <a:buClr>
                <a:schemeClr val="dk1"/>
              </a:buClr>
              <a:buSzPts val="900"/>
              <a:buChar char="•"/>
              <a:defRPr/>
            </a:lvl8pPr>
            <a:lvl9pPr marL="4114800" lvl="8" indent="-285750" algn="l">
              <a:lnSpc>
                <a:spcPct val="100000"/>
              </a:lnSpc>
              <a:spcBef>
                <a:spcPts val="300"/>
              </a:spcBef>
              <a:spcAft>
                <a:spcPts val="0"/>
              </a:spcAft>
              <a:buClr>
                <a:schemeClr val="dk1"/>
              </a:buClr>
              <a:buSzPts val="9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7_Title Only">
  <p:cSld name="7_Title Only">
    <p:spTree>
      <p:nvGrpSpPr>
        <p:cNvPr id="1" name="Shape 326"/>
        <p:cNvGrpSpPr/>
        <p:nvPr/>
      </p:nvGrpSpPr>
      <p:grpSpPr>
        <a:xfrm>
          <a:off x="0" y="0"/>
          <a:ext cx="0" cy="0"/>
          <a:chOff x="0" y="0"/>
          <a:chExt cx="0" cy="0"/>
        </a:xfrm>
      </p:grpSpPr>
      <p:sp>
        <p:nvSpPr>
          <p:cNvPr id="327" name="Google Shape;327;p85"/>
          <p:cNvSpPr txBox="1">
            <a:spLocks noGrp="1"/>
          </p:cNvSpPr>
          <p:nvPr>
            <p:ph type="title"/>
          </p:nvPr>
        </p:nvSpPr>
        <p:spPr>
          <a:xfrm>
            <a:off x="457201" y="205982"/>
            <a:ext cx="5029200" cy="5334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Clr>
                <a:srgbClr val="595959"/>
              </a:buClr>
              <a:buSzPts val="1800"/>
              <a:buFont typeface="Calibri"/>
              <a:buNone/>
              <a:defRPr sz="27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28" name="Google Shape;328;p85"/>
          <p:cNvSpPr txBox="1">
            <a:spLocks noGrp="1"/>
          </p:cNvSpPr>
          <p:nvPr>
            <p:ph type="dt" idx="10"/>
          </p:nvPr>
        </p:nvSpPr>
        <p:spPr>
          <a:xfrm>
            <a:off x="457200" y="4767265"/>
            <a:ext cx="2133600" cy="2739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29" name="Google Shape;329;p85"/>
          <p:cNvSpPr txBox="1">
            <a:spLocks noGrp="1"/>
          </p:cNvSpPr>
          <p:nvPr>
            <p:ph type="ftr" idx="11"/>
          </p:nvPr>
        </p:nvSpPr>
        <p:spPr>
          <a:xfrm>
            <a:off x="3124201" y="4767265"/>
            <a:ext cx="2895600" cy="2739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30" name="Google Shape;330;p85"/>
          <p:cNvSpPr txBox="1">
            <a:spLocks noGrp="1"/>
          </p:cNvSpPr>
          <p:nvPr>
            <p:ph type="sldNum" idx="12"/>
          </p:nvPr>
        </p:nvSpPr>
        <p:spPr>
          <a:xfrm>
            <a:off x="8572501" y="4767266"/>
            <a:ext cx="571500" cy="273900"/>
          </a:xfrm>
          <a:prstGeom prst="rect">
            <a:avLst/>
          </a:prstGeom>
          <a:gradFill>
            <a:gsLst>
              <a:gs pos="0">
                <a:srgbClr val="004870"/>
              </a:gs>
              <a:gs pos="50000">
                <a:srgbClr val="0068A4"/>
              </a:gs>
              <a:gs pos="100000">
                <a:srgbClr val="007CC4"/>
              </a:gs>
            </a:gsLst>
            <a:lin ang="18900044" scaled="0"/>
          </a:gradFill>
          <a:ln>
            <a:noFill/>
          </a:ln>
        </p:spPr>
        <p:txBody>
          <a:bodyPr spcFirstLastPara="1" wrap="square" lIns="0" tIns="45725" rIns="0" bIns="45725" anchor="ctr" anchorCtr="1">
            <a:noAutofit/>
          </a:bodyPr>
          <a:lstStyle>
            <a:lvl1pPr marL="0" marR="0" lvl="0" indent="0" algn="r">
              <a:lnSpc>
                <a:spcPct val="100000"/>
              </a:lnSpc>
              <a:spcBef>
                <a:spcPts val="0"/>
              </a:spcBef>
              <a:spcAft>
                <a:spcPts val="0"/>
              </a:spcAft>
              <a:buClr>
                <a:srgbClr val="000000"/>
              </a:buClr>
              <a:buSzPts val="7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31" name="Google Shape;331;p85"/>
          <p:cNvSpPr txBox="1">
            <a:spLocks noGrp="1"/>
          </p:cNvSpPr>
          <p:nvPr>
            <p:ph type="body" idx="1"/>
          </p:nvPr>
        </p:nvSpPr>
        <p:spPr>
          <a:xfrm>
            <a:off x="5610226" y="271605"/>
            <a:ext cx="3086100" cy="400200"/>
          </a:xfrm>
          <a:prstGeom prst="rect">
            <a:avLst/>
          </a:prstGeom>
          <a:noFill/>
          <a:ln>
            <a:noFill/>
          </a:ln>
        </p:spPr>
        <p:txBody>
          <a:bodyPr spcFirstLastPara="1" wrap="square" lIns="45725" tIns="22850" rIns="45725" bIns="22850" anchor="ctr" anchorCtr="0">
            <a:noAutofit/>
          </a:bodyPr>
          <a:lstStyle>
            <a:lvl1pPr marL="457200" lvl="0" indent="-228600" algn="r">
              <a:lnSpc>
                <a:spcPct val="100000"/>
              </a:lnSpc>
              <a:spcBef>
                <a:spcPts val="300"/>
              </a:spcBef>
              <a:spcAft>
                <a:spcPts val="0"/>
              </a:spcAft>
              <a:buClr>
                <a:srgbClr val="7F7F7F"/>
              </a:buClr>
              <a:buSzPts val="1000"/>
              <a:buNone/>
              <a:defRPr sz="1500">
                <a:solidFill>
                  <a:srgbClr val="7F7F7F"/>
                </a:solidFill>
              </a:defRPr>
            </a:lvl1pPr>
            <a:lvl2pPr marL="914400" lvl="1" indent="-285750" algn="l">
              <a:lnSpc>
                <a:spcPct val="100000"/>
              </a:lnSpc>
              <a:spcBef>
                <a:spcPts val="300"/>
              </a:spcBef>
              <a:spcAft>
                <a:spcPts val="0"/>
              </a:spcAft>
              <a:buClr>
                <a:schemeClr val="dk1"/>
              </a:buClr>
              <a:buSzPts val="900"/>
              <a:buChar char="–"/>
              <a:defRPr/>
            </a:lvl2pPr>
            <a:lvl3pPr marL="1371600" lvl="2" indent="-285750" algn="l">
              <a:lnSpc>
                <a:spcPct val="100000"/>
              </a:lnSpc>
              <a:spcBef>
                <a:spcPts val="300"/>
              </a:spcBef>
              <a:spcAft>
                <a:spcPts val="0"/>
              </a:spcAft>
              <a:buClr>
                <a:schemeClr val="dk1"/>
              </a:buClr>
              <a:buSzPts val="900"/>
              <a:buChar char="•"/>
              <a:defRPr/>
            </a:lvl3pPr>
            <a:lvl4pPr marL="1828800" lvl="3" indent="-285750" algn="l">
              <a:lnSpc>
                <a:spcPct val="100000"/>
              </a:lnSpc>
              <a:spcBef>
                <a:spcPts val="300"/>
              </a:spcBef>
              <a:spcAft>
                <a:spcPts val="0"/>
              </a:spcAft>
              <a:buClr>
                <a:schemeClr val="dk1"/>
              </a:buClr>
              <a:buSzPts val="900"/>
              <a:buChar char="–"/>
              <a:defRPr/>
            </a:lvl4pPr>
            <a:lvl5pPr marL="2286000" lvl="4" indent="-285750" algn="l">
              <a:lnSpc>
                <a:spcPct val="100000"/>
              </a:lnSpc>
              <a:spcBef>
                <a:spcPts val="300"/>
              </a:spcBef>
              <a:spcAft>
                <a:spcPts val="0"/>
              </a:spcAft>
              <a:buClr>
                <a:schemeClr val="dk1"/>
              </a:buClr>
              <a:buSzPts val="900"/>
              <a:buChar char="»"/>
              <a:defRPr/>
            </a:lvl5pPr>
            <a:lvl6pPr marL="2743200" lvl="5" indent="-285750" algn="l">
              <a:lnSpc>
                <a:spcPct val="100000"/>
              </a:lnSpc>
              <a:spcBef>
                <a:spcPts val="300"/>
              </a:spcBef>
              <a:spcAft>
                <a:spcPts val="0"/>
              </a:spcAft>
              <a:buClr>
                <a:schemeClr val="dk1"/>
              </a:buClr>
              <a:buSzPts val="900"/>
              <a:buChar char="•"/>
              <a:defRPr/>
            </a:lvl6pPr>
            <a:lvl7pPr marL="3200400" lvl="6" indent="-285750" algn="l">
              <a:lnSpc>
                <a:spcPct val="100000"/>
              </a:lnSpc>
              <a:spcBef>
                <a:spcPts val="300"/>
              </a:spcBef>
              <a:spcAft>
                <a:spcPts val="0"/>
              </a:spcAft>
              <a:buClr>
                <a:schemeClr val="dk1"/>
              </a:buClr>
              <a:buSzPts val="900"/>
              <a:buChar char="•"/>
              <a:defRPr/>
            </a:lvl7pPr>
            <a:lvl8pPr marL="3657600" lvl="7" indent="-285750" algn="l">
              <a:lnSpc>
                <a:spcPct val="100000"/>
              </a:lnSpc>
              <a:spcBef>
                <a:spcPts val="300"/>
              </a:spcBef>
              <a:spcAft>
                <a:spcPts val="0"/>
              </a:spcAft>
              <a:buClr>
                <a:schemeClr val="dk1"/>
              </a:buClr>
              <a:buSzPts val="900"/>
              <a:buChar char="•"/>
              <a:defRPr/>
            </a:lvl8pPr>
            <a:lvl9pPr marL="4114800" lvl="8" indent="-285750" algn="l">
              <a:lnSpc>
                <a:spcPct val="100000"/>
              </a:lnSpc>
              <a:spcBef>
                <a:spcPts val="300"/>
              </a:spcBef>
              <a:spcAft>
                <a:spcPts val="0"/>
              </a:spcAft>
              <a:buClr>
                <a:schemeClr val="dk1"/>
              </a:buClr>
              <a:buSzPts val="9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Image Layout 18">
  <p:cSld name="1_Image Layout 18 2">
    <p:spTree>
      <p:nvGrpSpPr>
        <p:cNvPr id="1" name="Shape 332"/>
        <p:cNvGrpSpPr/>
        <p:nvPr/>
      </p:nvGrpSpPr>
      <p:grpSpPr>
        <a:xfrm>
          <a:off x="0" y="0"/>
          <a:ext cx="0" cy="0"/>
          <a:chOff x="0" y="0"/>
          <a:chExt cx="0" cy="0"/>
        </a:xfrm>
      </p:grpSpPr>
      <p:sp>
        <p:nvSpPr>
          <p:cNvPr id="333" name="Google Shape;333;p86"/>
          <p:cNvSpPr/>
          <p:nvPr/>
        </p:nvSpPr>
        <p:spPr>
          <a:xfrm flipH="1">
            <a:off x="0" y="1103979"/>
            <a:ext cx="9144000" cy="4039500"/>
          </a:xfrm>
          <a:prstGeom prst="roundRect">
            <a:avLst>
              <a:gd name="adj" fmla="val 0"/>
            </a:avLst>
          </a:prstGeom>
          <a:solidFill>
            <a:schemeClr val="accent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pic>
        <p:nvPicPr>
          <p:cNvPr id="334" name="Google Shape;334;p86" descr="Imagen que contiene objeto, reloj&#10;&#10;Descripción generada automáticamente"/>
          <p:cNvPicPr preferRelativeResize="0"/>
          <p:nvPr/>
        </p:nvPicPr>
        <p:blipFill rotWithShape="1">
          <a:blip r:embed="rId2">
            <a:alphaModFix/>
          </a:blip>
          <a:srcRect/>
          <a:stretch/>
        </p:blipFill>
        <p:spPr>
          <a:xfrm>
            <a:off x="7592764" y="301981"/>
            <a:ext cx="1368472" cy="324842"/>
          </a:xfrm>
          <a:prstGeom prst="rect">
            <a:avLst/>
          </a:prstGeom>
          <a:noFill/>
          <a:ln>
            <a:noFill/>
          </a:ln>
        </p:spPr>
      </p:pic>
      <p:sp>
        <p:nvSpPr>
          <p:cNvPr id="335" name="Google Shape;335;p86"/>
          <p:cNvSpPr/>
          <p:nvPr/>
        </p:nvSpPr>
        <p:spPr>
          <a:xfrm flipH="1">
            <a:off x="7660170" y="4917364"/>
            <a:ext cx="1483830" cy="226162"/>
          </a:xfrm>
          <a:custGeom>
            <a:avLst/>
            <a:gdLst/>
            <a:ahLst/>
            <a:cxnLst/>
            <a:rect l="l" t="t" r="r" b="b"/>
            <a:pathLst>
              <a:path w="3956879" h="603099" extrusionOk="0">
                <a:moveTo>
                  <a:pt x="0" y="0"/>
                </a:moveTo>
                <a:lnTo>
                  <a:pt x="3956879" y="0"/>
                </a:lnTo>
                <a:lnTo>
                  <a:pt x="3806104" y="603099"/>
                </a:lnTo>
                <a:lnTo>
                  <a:pt x="0" y="603099"/>
                </a:lnTo>
                <a:close/>
              </a:path>
            </a:pathLst>
          </a:cu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sp>
        <p:nvSpPr>
          <p:cNvPr id="336" name="Google Shape;336;p86"/>
          <p:cNvSpPr txBox="1">
            <a:spLocks noGrp="1"/>
          </p:cNvSpPr>
          <p:nvPr>
            <p:ph type="body" idx="1"/>
          </p:nvPr>
        </p:nvSpPr>
        <p:spPr>
          <a:xfrm>
            <a:off x="358960" y="464402"/>
            <a:ext cx="6748800" cy="355200"/>
          </a:xfrm>
          <a:prstGeom prst="rect">
            <a:avLst/>
          </a:prstGeom>
          <a:noFill/>
          <a:ln>
            <a:noFill/>
          </a:ln>
        </p:spPr>
        <p:txBody>
          <a:bodyPr spcFirstLastPara="1" wrap="square" lIns="45375" tIns="22675" rIns="45375" bIns="22675" anchor="ctr" anchorCtr="0">
            <a:normAutofit/>
          </a:bodyPr>
          <a:lstStyle>
            <a:lvl1pPr marL="457200" lvl="0" indent="-228600" algn="l">
              <a:lnSpc>
                <a:spcPct val="100000"/>
              </a:lnSpc>
              <a:spcBef>
                <a:spcPts val="400"/>
              </a:spcBef>
              <a:spcAft>
                <a:spcPts val="0"/>
              </a:spcAft>
              <a:buSzPts val="1800"/>
              <a:buNone/>
              <a:defRPr sz="2700" b="1">
                <a:solidFill>
                  <a:schemeClr val="dk1"/>
                </a:solidFill>
                <a:latin typeface="Arial"/>
                <a:ea typeface="Arial"/>
                <a:cs typeface="Arial"/>
                <a:sym typeface="Arial"/>
              </a:defRPr>
            </a:lvl1pPr>
            <a:lvl2pPr marL="914400" lvl="1" indent="-330200" algn="l">
              <a:lnSpc>
                <a:spcPct val="100000"/>
              </a:lnSpc>
              <a:spcBef>
                <a:spcPts val="300"/>
              </a:spcBef>
              <a:spcAft>
                <a:spcPts val="0"/>
              </a:spcAft>
              <a:buSzPts val="1600"/>
              <a:buChar char="–"/>
              <a:defRPr/>
            </a:lvl2pPr>
            <a:lvl3pPr marL="1371600" lvl="2" indent="-304800" algn="l">
              <a:lnSpc>
                <a:spcPct val="100000"/>
              </a:lnSpc>
              <a:spcBef>
                <a:spcPts val="200"/>
              </a:spcBef>
              <a:spcAft>
                <a:spcPts val="0"/>
              </a:spcAft>
              <a:buSzPts val="1200"/>
              <a:buChar char="•"/>
              <a:defRPr/>
            </a:lvl3pPr>
            <a:lvl4pPr marL="1828800" lvl="3" indent="-292100" algn="l">
              <a:lnSpc>
                <a:spcPct val="100000"/>
              </a:lnSpc>
              <a:spcBef>
                <a:spcPts val="200"/>
              </a:spcBef>
              <a:spcAft>
                <a:spcPts val="0"/>
              </a:spcAft>
              <a:buSzPts val="1000"/>
              <a:buChar char="–"/>
              <a:defRPr/>
            </a:lvl4pPr>
            <a:lvl5pPr marL="2286000" lvl="4" indent="-292100" algn="l">
              <a:lnSpc>
                <a:spcPct val="100000"/>
              </a:lnSpc>
              <a:spcBef>
                <a:spcPts val="200"/>
              </a:spcBef>
              <a:spcAft>
                <a:spcPts val="0"/>
              </a:spcAft>
              <a:buSzPts val="1000"/>
              <a:buChar char="»"/>
              <a:defRPr/>
            </a:lvl5pPr>
            <a:lvl6pPr marL="2743200" lvl="5" indent="-311150" algn="l">
              <a:lnSpc>
                <a:spcPct val="100000"/>
              </a:lnSpc>
              <a:spcBef>
                <a:spcPts val="300"/>
              </a:spcBef>
              <a:spcAft>
                <a:spcPts val="0"/>
              </a:spcAft>
              <a:buSzPts val="1300"/>
              <a:buChar char="•"/>
              <a:defRPr/>
            </a:lvl6pPr>
            <a:lvl7pPr marL="3200400" lvl="6" indent="-311150" algn="l">
              <a:lnSpc>
                <a:spcPct val="100000"/>
              </a:lnSpc>
              <a:spcBef>
                <a:spcPts val="300"/>
              </a:spcBef>
              <a:spcAft>
                <a:spcPts val="0"/>
              </a:spcAft>
              <a:buSzPts val="1300"/>
              <a:buChar char="•"/>
              <a:defRPr/>
            </a:lvl7pPr>
            <a:lvl8pPr marL="3657600" lvl="7" indent="-311150" algn="l">
              <a:lnSpc>
                <a:spcPct val="100000"/>
              </a:lnSpc>
              <a:spcBef>
                <a:spcPts val="300"/>
              </a:spcBef>
              <a:spcAft>
                <a:spcPts val="0"/>
              </a:spcAft>
              <a:buSzPts val="1300"/>
              <a:buChar char="•"/>
              <a:defRPr/>
            </a:lvl8pPr>
            <a:lvl9pPr marL="4114800" lvl="8" indent="-311150" algn="l">
              <a:lnSpc>
                <a:spcPct val="100000"/>
              </a:lnSpc>
              <a:spcBef>
                <a:spcPts val="300"/>
              </a:spcBef>
              <a:spcAft>
                <a:spcPts val="0"/>
              </a:spcAft>
              <a:buSzPts val="1300"/>
              <a:buChar char="•"/>
              <a:defRPr/>
            </a:lvl9pPr>
          </a:lstStyle>
          <a:p>
            <a:endParaRPr/>
          </a:p>
        </p:txBody>
      </p:sp>
      <p:sp>
        <p:nvSpPr>
          <p:cNvPr id="337" name="Google Shape;337;p86"/>
          <p:cNvSpPr txBox="1">
            <a:spLocks noGrp="1"/>
          </p:cNvSpPr>
          <p:nvPr>
            <p:ph type="sldNum" idx="12"/>
          </p:nvPr>
        </p:nvSpPr>
        <p:spPr>
          <a:xfrm>
            <a:off x="8224980" y="4947029"/>
            <a:ext cx="354300" cy="166800"/>
          </a:xfrm>
          <a:prstGeom prst="rect">
            <a:avLst/>
          </a:prstGeom>
          <a:noFill/>
          <a:ln>
            <a:noFill/>
          </a:ln>
        </p:spPr>
        <p:txBody>
          <a:bodyPr spcFirstLastPara="1" wrap="square" lIns="90625" tIns="45325" rIns="90625" bIns="453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338" name="Google Shape;338;p86"/>
          <p:cNvSpPr txBox="1">
            <a:spLocks noGrp="1"/>
          </p:cNvSpPr>
          <p:nvPr>
            <p:ph type="body" idx="2"/>
          </p:nvPr>
        </p:nvSpPr>
        <p:spPr>
          <a:xfrm>
            <a:off x="358960" y="191134"/>
            <a:ext cx="4791600" cy="265500"/>
          </a:xfrm>
          <a:prstGeom prst="rect">
            <a:avLst/>
          </a:prstGeom>
          <a:noFill/>
          <a:ln>
            <a:noFill/>
          </a:ln>
        </p:spPr>
        <p:txBody>
          <a:bodyPr spcFirstLastPara="1" wrap="square" lIns="45725" tIns="22850" rIns="45725" bIns="22850" anchor="ctr" anchorCtr="0">
            <a:normAutofit/>
          </a:bodyPr>
          <a:lstStyle>
            <a:lvl1pPr marL="457200" lvl="0" indent="-228600" algn="l">
              <a:lnSpc>
                <a:spcPct val="95000"/>
              </a:lnSpc>
              <a:spcBef>
                <a:spcPts val="0"/>
              </a:spcBef>
              <a:spcAft>
                <a:spcPts val="0"/>
              </a:spcAft>
              <a:buSzPts val="1800"/>
              <a:buFont typeface="Arial"/>
              <a:buNone/>
              <a:defRPr sz="1800" b="0">
                <a:solidFill>
                  <a:schemeClr val="dk1"/>
                </a:solidFill>
                <a:latin typeface="Arial"/>
                <a:ea typeface="Arial"/>
                <a:cs typeface="Arial"/>
                <a:sym typeface="Arial"/>
              </a:defRPr>
            </a:lvl1pPr>
            <a:lvl2pPr marL="914400" lvl="1" indent="-228600" algn="ctr">
              <a:lnSpc>
                <a:spcPct val="150000"/>
              </a:lnSpc>
              <a:spcBef>
                <a:spcPts val="300"/>
              </a:spcBef>
              <a:spcAft>
                <a:spcPts val="0"/>
              </a:spcAft>
              <a:buSzPts val="1600"/>
              <a:buNone/>
              <a:defRPr sz="1000">
                <a:latin typeface="Century Gothic"/>
                <a:ea typeface="Century Gothic"/>
                <a:cs typeface="Century Gothic"/>
                <a:sym typeface="Century Gothic"/>
              </a:defRPr>
            </a:lvl2pPr>
            <a:lvl3pPr marL="1371600" lvl="2" indent="-228600" algn="just">
              <a:lnSpc>
                <a:spcPct val="150000"/>
              </a:lnSpc>
              <a:spcBef>
                <a:spcPts val="200"/>
              </a:spcBef>
              <a:spcAft>
                <a:spcPts val="0"/>
              </a:spcAft>
              <a:buSzPts val="1200"/>
              <a:buNone/>
              <a:defRPr sz="1000">
                <a:latin typeface="Century Gothic"/>
                <a:ea typeface="Century Gothic"/>
                <a:cs typeface="Century Gothic"/>
                <a:sym typeface="Century Gothic"/>
              </a:defRPr>
            </a:lvl3pPr>
            <a:lvl4pPr marL="1828800" lvl="3" indent="-292100" algn="just">
              <a:lnSpc>
                <a:spcPct val="150000"/>
              </a:lnSpc>
              <a:spcBef>
                <a:spcPts val="200"/>
              </a:spcBef>
              <a:spcAft>
                <a:spcPts val="0"/>
              </a:spcAft>
              <a:buSzPts val="1000"/>
              <a:buChar char="–"/>
              <a:defRPr sz="1000">
                <a:latin typeface="Century Gothic"/>
                <a:ea typeface="Century Gothic"/>
                <a:cs typeface="Century Gothic"/>
                <a:sym typeface="Century Gothic"/>
              </a:defRPr>
            </a:lvl4pPr>
            <a:lvl5pPr marL="2286000" lvl="4" indent="-292100" algn="just">
              <a:lnSpc>
                <a:spcPct val="150000"/>
              </a:lnSpc>
              <a:spcBef>
                <a:spcPts val="200"/>
              </a:spcBef>
              <a:spcAft>
                <a:spcPts val="0"/>
              </a:spcAft>
              <a:buSzPts val="1000"/>
              <a:buChar char="»"/>
              <a:defRPr sz="1000">
                <a:latin typeface="Century Gothic"/>
                <a:ea typeface="Century Gothic"/>
                <a:cs typeface="Century Gothic"/>
                <a:sym typeface="Century Gothic"/>
              </a:defRPr>
            </a:lvl5pPr>
            <a:lvl6pPr marL="2743200" lvl="5" indent="-311150" algn="l">
              <a:lnSpc>
                <a:spcPct val="100000"/>
              </a:lnSpc>
              <a:spcBef>
                <a:spcPts val="300"/>
              </a:spcBef>
              <a:spcAft>
                <a:spcPts val="0"/>
              </a:spcAft>
              <a:buSzPts val="1300"/>
              <a:buChar char="•"/>
              <a:defRPr/>
            </a:lvl6pPr>
            <a:lvl7pPr marL="3200400" lvl="6" indent="-311150" algn="l">
              <a:lnSpc>
                <a:spcPct val="100000"/>
              </a:lnSpc>
              <a:spcBef>
                <a:spcPts val="300"/>
              </a:spcBef>
              <a:spcAft>
                <a:spcPts val="0"/>
              </a:spcAft>
              <a:buSzPts val="1300"/>
              <a:buChar char="•"/>
              <a:defRPr/>
            </a:lvl7pPr>
            <a:lvl8pPr marL="3657600" lvl="7" indent="-311150" algn="l">
              <a:lnSpc>
                <a:spcPct val="100000"/>
              </a:lnSpc>
              <a:spcBef>
                <a:spcPts val="300"/>
              </a:spcBef>
              <a:spcAft>
                <a:spcPts val="0"/>
              </a:spcAft>
              <a:buSzPts val="1300"/>
              <a:buChar char="•"/>
              <a:defRPr/>
            </a:lvl8pPr>
            <a:lvl9pPr marL="4114800" lvl="8" indent="-311150" algn="l">
              <a:lnSpc>
                <a:spcPct val="100000"/>
              </a:lnSpc>
              <a:spcBef>
                <a:spcPts val="300"/>
              </a:spcBef>
              <a:spcAft>
                <a:spcPts val="0"/>
              </a:spcAft>
              <a:buSzPts val="13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_Image Layout 18">
  <p:cSld name="5_Image Layout 18">
    <p:spTree>
      <p:nvGrpSpPr>
        <p:cNvPr id="1" name="Shape 339"/>
        <p:cNvGrpSpPr/>
        <p:nvPr/>
      </p:nvGrpSpPr>
      <p:grpSpPr>
        <a:xfrm>
          <a:off x="0" y="0"/>
          <a:ext cx="0" cy="0"/>
          <a:chOff x="0" y="0"/>
          <a:chExt cx="0" cy="0"/>
        </a:xfrm>
      </p:grpSpPr>
      <p:sp>
        <p:nvSpPr>
          <p:cNvPr id="340" name="Google Shape;340;p87"/>
          <p:cNvSpPr/>
          <p:nvPr/>
        </p:nvSpPr>
        <p:spPr>
          <a:xfrm>
            <a:off x="0" y="4980270"/>
            <a:ext cx="9144000" cy="163200"/>
          </a:xfrm>
          <a:prstGeom prst="rect">
            <a:avLst/>
          </a:prstGeom>
          <a:solidFill>
            <a:schemeClr val="accent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alibri"/>
              <a:ea typeface="Calibri"/>
              <a:cs typeface="Calibri"/>
              <a:sym typeface="Calibri"/>
            </a:endParaRPr>
          </a:p>
        </p:txBody>
      </p:sp>
      <p:cxnSp>
        <p:nvCxnSpPr>
          <p:cNvPr id="341" name="Google Shape;341;p87"/>
          <p:cNvCxnSpPr/>
          <p:nvPr/>
        </p:nvCxnSpPr>
        <p:spPr>
          <a:xfrm>
            <a:off x="0" y="4980269"/>
            <a:ext cx="7677300" cy="0"/>
          </a:xfrm>
          <a:prstGeom prst="straightConnector1">
            <a:avLst/>
          </a:prstGeom>
          <a:noFill/>
          <a:ln w="57150" cap="flat" cmpd="sng">
            <a:solidFill>
              <a:schemeClr val="accent4"/>
            </a:solidFill>
            <a:prstDash val="solid"/>
            <a:miter lim="800000"/>
            <a:headEnd type="none" w="sm" len="sm"/>
            <a:tailEnd type="none" w="sm" len="sm"/>
          </a:ln>
        </p:spPr>
      </p:cxnSp>
      <p:pic>
        <p:nvPicPr>
          <p:cNvPr id="342" name="Google Shape;342;p87"/>
          <p:cNvPicPr preferRelativeResize="0"/>
          <p:nvPr/>
        </p:nvPicPr>
        <p:blipFill rotWithShape="1">
          <a:blip r:embed="rId2">
            <a:alphaModFix/>
          </a:blip>
          <a:srcRect/>
          <a:stretch/>
        </p:blipFill>
        <p:spPr>
          <a:xfrm>
            <a:off x="7592764" y="302273"/>
            <a:ext cx="1368472" cy="324256"/>
          </a:xfrm>
          <a:prstGeom prst="rect">
            <a:avLst/>
          </a:prstGeom>
          <a:noFill/>
          <a:ln>
            <a:noFill/>
          </a:ln>
        </p:spPr>
      </p:pic>
      <p:sp>
        <p:nvSpPr>
          <p:cNvPr id="343" name="Google Shape;343;p87"/>
          <p:cNvSpPr/>
          <p:nvPr/>
        </p:nvSpPr>
        <p:spPr>
          <a:xfrm flipH="1">
            <a:off x="7660170" y="4917364"/>
            <a:ext cx="1483830" cy="226162"/>
          </a:xfrm>
          <a:custGeom>
            <a:avLst/>
            <a:gdLst/>
            <a:ahLst/>
            <a:cxnLst/>
            <a:rect l="l" t="t" r="r" b="b"/>
            <a:pathLst>
              <a:path w="3956879" h="603099" extrusionOk="0">
                <a:moveTo>
                  <a:pt x="0" y="0"/>
                </a:moveTo>
                <a:lnTo>
                  <a:pt x="3956879" y="0"/>
                </a:lnTo>
                <a:lnTo>
                  <a:pt x="3806104" y="603099"/>
                </a:lnTo>
                <a:lnTo>
                  <a:pt x="0" y="603099"/>
                </a:lnTo>
                <a:close/>
              </a:path>
            </a:pathLst>
          </a:cu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sp>
        <p:nvSpPr>
          <p:cNvPr id="344" name="Google Shape;344;p87"/>
          <p:cNvSpPr txBox="1">
            <a:spLocks noGrp="1"/>
          </p:cNvSpPr>
          <p:nvPr>
            <p:ph type="sldNum" idx="12"/>
          </p:nvPr>
        </p:nvSpPr>
        <p:spPr>
          <a:xfrm>
            <a:off x="8224980" y="4947029"/>
            <a:ext cx="354600" cy="166800"/>
          </a:xfrm>
          <a:prstGeom prst="rect">
            <a:avLst/>
          </a:prstGeom>
          <a:noFill/>
          <a:ln>
            <a:noFill/>
          </a:ln>
        </p:spPr>
        <p:txBody>
          <a:bodyPr spcFirstLastPara="1" wrap="square" lIns="135950" tIns="68000" rIns="135950" bIns="68000" anchor="t"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345" name="Google Shape;345;p87"/>
          <p:cNvSpPr>
            <a:spLocks noGrp="1"/>
          </p:cNvSpPr>
          <p:nvPr>
            <p:ph type="pic" idx="2"/>
          </p:nvPr>
        </p:nvSpPr>
        <p:spPr>
          <a:xfrm>
            <a:off x="0" y="0"/>
            <a:ext cx="4015200" cy="4971300"/>
          </a:xfrm>
          <a:prstGeom prst="rect">
            <a:avLst/>
          </a:prstGeom>
          <a:solidFill>
            <a:srgbClr val="D8D8D8">
              <a:alpha val="46274"/>
            </a:srgbClr>
          </a:solidFill>
          <a:ln>
            <a:noFill/>
          </a:ln>
        </p:spPr>
      </p:sp>
      <p:sp>
        <p:nvSpPr>
          <p:cNvPr id="346" name="Google Shape;346;p87"/>
          <p:cNvSpPr/>
          <p:nvPr/>
        </p:nvSpPr>
        <p:spPr>
          <a:xfrm rot="5400000" flipH="1">
            <a:off x="4374735" y="3200512"/>
            <a:ext cx="1410734" cy="2130284"/>
          </a:xfrm>
          <a:custGeom>
            <a:avLst/>
            <a:gdLst/>
            <a:ahLst/>
            <a:cxnLst/>
            <a:rect l="l" t="t" r="r" b="b"/>
            <a:pathLst>
              <a:path w="3761958" h="5680756" extrusionOk="0">
                <a:moveTo>
                  <a:pt x="3761958" y="3973882"/>
                </a:moveTo>
                <a:lnTo>
                  <a:pt x="3151408" y="3249003"/>
                </a:lnTo>
                <a:lnTo>
                  <a:pt x="2540858" y="3973882"/>
                </a:lnTo>
                <a:lnTo>
                  <a:pt x="2827080" y="3973882"/>
                </a:lnTo>
                <a:lnTo>
                  <a:pt x="2827080" y="4510214"/>
                </a:lnTo>
                <a:lnTo>
                  <a:pt x="1882454" y="5305140"/>
                </a:lnTo>
                <a:lnTo>
                  <a:pt x="934877" y="4507734"/>
                </a:lnTo>
                <a:lnTo>
                  <a:pt x="934877" y="724879"/>
                </a:lnTo>
                <a:lnTo>
                  <a:pt x="1221099" y="724879"/>
                </a:lnTo>
                <a:lnTo>
                  <a:pt x="610548" y="0"/>
                </a:lnTo>
                <a:lnTo>
                  <a:pt x="0" y="724880"/>
                </a:lnTo>
                <a:lnTo>
                  <a:pt x="286221" y="724880"/>
                </a:lnTo>
                <a:lnTo>
                  <a:pt x="286221" y="4828151"/>
                </a:lnTo>
                <a:lnTo>
                  <a:pt x="301056" y="4828151"/>
                </a:lnTo>
                <a:lnTo>
                  <a:pt x="297024" y="4832942"/>
                </a:lnTo>
                <a:lnTo>
                  <a:pt x="1304497" y="5680756"/>
                </a:lnTo>
                <a:lnTo>
                  <a:pt x="2460411" y="5680756"/>
                </a:lnTo>
                <a:lnTo>
                  <a:pt x="3464933" y="4835428"/>
                </a:lnTo>
                <a:lnTo>
                  <a:pt x="3460902" y="4830637"/>
                </a:lnTo>
                <a:lnTo>
                  <a:pt x="3475736" y="4830637"/>
                </a:lnTo>
                <a:lnTo>
                  <a:pt x="3475736" y="3973882"/>
                </a:lnTo>
                <a:close/>
              </a:path>
            </a:pathLst>
          </a:custGeom>
          <a:solidFill>
            <a:srgbClr val="F9F9F9"/>
          </a:solidFill>
          <a:ln>
            <a:noFill/>
          </a:ln>
        </p:spPr>
        <p:txBody>
          <a:bodyPr spcFirstLastPara="1" wrap="square" lIns="34275" tIns="17150" rIns="34275" bIns="1715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500"/>
                                        <p:tgtEl>
                                          <p:spTgt spid="344"/>
                                        </p:tgtEl>
                                      </p:cBhvr>
                                    </p:animEffect>
                                  </p:childTnLst>
                                </p:cTn>
                              </p:par>
                              <p:par>
                                <p:cTn id="8" presetID="10" presetClass="entr" presetSubtype="0" fill="hold" nodeType="withEffect">
                                  <p:stCondLst>
                                    <p:cond delay="0"/>
                                  </p:stCondLst>
                                  <p:childTnLst>
                                    <p:set>
                                      <p:cBhvr>
                                        <p:cTn id="9" dur="1" fill="hold">
                                          <p:stCondLst>
                                            <p:cond delay="0"/>
                                          </p:stCondLst>
                                        </p:cTn>
                                        <p:tgtEl>
                                          <p:spTgt spid="342"/>
                                        </p:tgtEl>
                                        <p:attrNameLst>
                                          <p:attrName>style.visibility</p:attrName>
                                        </p:attrNameLst>
                                      </p:cBhvr>
                                      <p:to>
                                        <p:strVal val="visible"/>
                                      </p:to>
                                    </p:set>
                                    <p:animEffect transition="in" filter="fade">
                                      <p:cBhvr>
                                        <p:cTn id="10" dur="500"/>
                                        <p:tgtEl>
                                          <p:spTgt spid="342"/>
                                        </p:tgtEl>
                                      </p:cBhvr>
                                    </p:animEffect>
                                  </p:childTnLst>
                                </p:cTn>
                              </p:par>
                              <p:par>
                                <p:cTn id="11" presetID="23" presetClass="entr" presetSubtype="16" fill="hold" nodeType="withEffect">
                                  <p:stCondLst>
                                    <p:cond delay="0"/>
                                  </p:stCondLst>
                                  <p:childTnLst>
                                    <p:set>
                                      <p:cBhvr>
                                        <p:cTn id="12" dur="1" fill="hold">
                                          <p:stCondLst>
                                            <p:cond delay="0"/>
                                          </p:stCondLst>
                                        </p:cTn>
                                        <p:tgtEl>
                                          <p:spTgt spid="345"/>
                                        </p:tgtEl>
                                        <p:attrNameLst>
                                          <p:attrName>style.visibility</p:attrName>
                                        </p:attrNameLst>
                                      </p:cBhvr>
                                      <p:to>
                                        <p:strVal val="visible"/>
                                      </p:to>
                                    </p:set>
                                    <p:anim calcmode="lin" valueType="num">
                                      <p:cBhvr additive="base">
                                        <p:cTn id="13" dur="500"/>
                                        <p:tgtEl>
                                          <p:spTgt spid="345"/>
                                        </p:tgtEl>
                                        <p:attrNameLst>
                                          <p:attrName>ppt_w</p:attrName>
                                        </p:attrNameLst>
                                      </p:cBhvr>
                                      <p:tavLst>
                                        <p:tav tm="0">
                                          <p:val>
                                            <p:strVal val="0"/>
                                          </p:val>
                                        </p:tav>
                                        <p:tav tm="100000">
                                          <p:val>
                                            <p:strVal val="#ppt_w"/>
                                          </p:val>
                                        </p:tav>
                                      </p:tavLst>
                                    </p:anim>
                                    <p:anim calcmode="lin" valueType="num">
                                      <p:cBhvr additive="base">
                                        <p:cTn id="14" dur="500"/>
                                        <p:tgtEl>
                                          <p:spTgt spid="3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Image Layout 18 1">
  <p:cSld name="1_Image Layout 18_1">
    <p:spTree>
      <p:nvGrpSpPr>
        <p:cNvPr id="1" name="Shape 347"/>
        <p:cNvGrpSpPr/>
        <p:nvPr/>
      </p:nvGrpSpPr>
      <p:grpSpPr>
        <a:xfrm>
          <a:off x="0" y="0"/>
          <a:ext cx="0" cy="0"/>
          <a:chOff x="0" y="0"/>
          <a:chExt cx="0" cy="0"/>
        </a:xfrm>
      </p:grpSpPr>
      <p:sp>
        <p:nvSpPr>
          <p:cNvPr id="348" name="Google Shape;348;p88"/>
          <p:cNvSpPr/>
          <p:nvPr/>
        </p:nvSpPr>
        <p:spPr>
          <a:xfrm flipH="1">
            <a:off x="0" y="1103979"/>
            <a:ext cx="9144000" cy="4039500"/>
          </a:xfrm>
          <a:prstGeom prst="roundRect">
            <a:avLst>
              <a:gd name="adj" fmla="val 0"/>
            </a:avLst>
          </a:prstGeom>
          <a:solidFill>
            <a:schemeClr val="accent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pic>
        <p:nvPicPr>
          <p:cNvPr id="349" name="Google Shape;349;p88"/>
          <p:cNvPicPr preferRelativeResize="0"/>
          <p:nvPr/>
        </p:nvPicPr>
        <p:blipFill rotWithShape="1">
          <a:blip r:embed="rId2">
            <a:alphaModFix/>
          </a:blip>
          <a:srcRect/>
          <a:stretch/>
        </p:blipFill>
        <p:spPr>
          <a:xfrm>
            <a:off x="7592764" y="302273"/>
            <a:ext cx="1368472" cy="324256"/>
          </a:xfrm>
          <a:prstGeom prst="rect">
            <a:avLst/>
          </a:prstGeom>
          <a:noFill/>
          <a:ln>
            <a:noFill/>
          </a:ln>
        </p:spPr>
      </p:pic>
      <p:sp>
        <p:nvSpPr>
          <p:cNvPr id="350" name="Google Shape;350;p88"/>
          <p:cNvSpPr/>
          <p:nvPr/>
        </p:nvSpPr>
        <p:spPr>
          <a:xfrm flipH="1">
            <a:off x="7660170" y="4917364"/>
            <a:ext cx="1483830" cy="226162"/>
          </a:xfrm>
          <a:custGeom>
            <a:avLst/>
            <a:gdLst/>
            <a:ahLst/>
            <a:cxnLst/>
            <a:rect l="l" t="t" r="r" b="b"/>
            <a:pathLst>
              <a:path w="3956879" h="603099" extrusionOk="0">
                <a:moveTo>
                  <a:pt x="0" y="0"/>
                </a:moveTo>
                <a:lnTo>
                  <a:pt x="3956879" y="0"/>
                </a:lnTo>
                <a:lnTo>
                  <a:pt x="3806104" y="603099"/>
                </a:lnTo>
                <a:lnTo>
                  <a:pt x="0" y="603099"/>
                </a:lnTo>
                <a:close/>
              </a:path>
            </a:pathLst>
          </a:cu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sp>
        <p:nvSpPr>
          <p:cNvPr id="351" name="Google Shape;351;p88"/>
          <p:cNvSpPr txBox="1">
            <a:spLocks noGrp="1"/>
          </p:cNvSpPr>
          <p:nvPr>
            <p:ph type="body" idx="1"/>
          </p:nvPr>
        </p:nvSpPr>
        <p:spPr>
          <a:xfrm>
            <a:off x="358961" y="464402"/>
            <a:ext cx="6748800" cy="355200"/>
          </a:xfrm>
          <a:prstGeom prst="rect">
            <a:avLst/>
          </a:prstGeom>
          <a:noFill/>
          <a:ln>
            <a:noFill/>
          </a:ln>
        </p:spPr>
        <p:txBody>
          <a:bodyPr spcFirstLastPara="1" wrap="square" lIns="68075" tIns="34000" rIns="68075" bIns="34000" anchor="ctr" anchorCtr="0">
            <a:normAutofit/>
          </a:bodyPr>
          <a:lstStyle>
            <a:lvl1pPr marL="457200" marR="0" lvl="0" indent="-228600" algn="l">
              <a:lnSpc>
                <a:spcPct val="90000"/>
              </a:lnSpc>
              <a:spcBef>
                <a:spcPts val="400"/>
              </a:spcBef>
              <a:spcAft>
                <a:spcPts val="0"/>
              </a:spcAft>
              <a:buClr>
                <a:schemeClr val="dk1"/>
              </a:buClr>
              <a:buSzPts val="2700"/>
              <a:buFont typeface="Arial"/>
              <a:buNone/>
              <a:defRPr sz="2700" b="1" i="0" u="none" strike="noStrike" cap="none">
                <a:solidFill>
                  <a:schemeClr val="dk1"/>
                </a:solidFill>
                <a:latin typeface="Arial"/>
                <a:ea typeface="Arial"/>
                <a:cs typeface="Arial"/>
                <a:sym typeface="Arial"/>
              </a:defRPr>
            </a:lvl1pPr>
            <a:lvl2pPr marL="914400" marR="0" lvl="1" indent="-285750" algn="l">
              <a:lnSpc>
                <a:spcPct val="90000"/>
              </a:lnSpc>
              <a:spcBef>
                <a:spcPts val="2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79400" algn="l">
              <a:lnSpc>
                <a:spcPct val="90000"/>
              </a:lnSpc>
              <a:spcBef>
                <a:spcPts val="2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3pPr>
            <a:lvl4pPr marL="1828800" marR="0" lvl="3"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352" name="Google Shape;352;p88"/>
          <p:cNvSpPr txBox="1">
            <a:spLocks noGrp="1"/>
          </p:cNvSpPr>
          <p:nvPr>
            <p:ph type="sldNum" idx="12"/>
          </p:nvPr>
        </p:nvSpPr>
        <p:spPr>
          <a:xfrm>
            <a:off x="8224980" y="4947029"/>
            <a:ext cx="354600" cy="166800"/>
          </a:xfrm>
          <a:prstGeom prst="rect">
            <a:avLst/>
          </a:prstGeom>
          <a:noFill/>
          <a:ln>
            <a:noFill/>
          </a:ln>
        </p:spPr>
        <p:txBody>
          <a:bodyPr spcFirstLastPara="1" wrap="square" lIns="135950" tIns="68000" rIns="135950" bIns="68000" anchor="t"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353" name="Google Shape;353;p88"/>
          <p:cNvSpPr txBox="1">
            <a:spLocks noGrp="1"/>
          </p:cNvSpPr>
          <p:nvPr>
            <p:ph type="body" idx="2"/>
          </p:nvPr>
        </p:nvSpPr>
        <p:spPr>
          <a:xfrm>
            <a:off x="358960" y="191134"/>
            <a:ext cx="4791600" cy="265500"/>
          </a:xfrm>
          <a:prstGeom prst="rect">
            <a:avLst/>
          </a:prstGeom>
          <a:noFill/>
          <a:ln>
            <a:noFill/>
          </a:ln>
        </p:spPr>
        <p:txBody>
          <a:bodyPr spcFirstLastPara="1" wrap="square" lIns="68575" tIns="34275" rIns="68575" bIns="34275" anchor="ctr" anchorCtr="0">
            <a:normAutofit/>
          </a:bodyPr>
          <a:lstStyle>
            <a:lvl1pPr marL="457200" marR="0" lvl="0" indent="-228600" algn="l">
              <a:lnSpc>
                <a:spcPct val="9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ctr">
              <a:lnSpc>
                <a:spcPct val="150000"/>
              </a:lnSpc>
              <a:spcBef>
                <a:spcPts val="2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2pPr>
            <a:lvl3pPr marL="1371600" marR="0" lvl="2" indent="-228600" algn="just">
              <a:lnSpc>
                <a:spcPct val="150000"/>
              </a:lnSpc>
              <a:spcBef>
                <a:spcPts val="2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3pPr>
            <a:lvl4pPr marL="1828800" marR="0" lvl="3" indent="-292100" algn="just">
              <a:lnSpc>
                <a:spcPct val="150000"/>
              </a:lnSpc>
              <a:spcBef>
                <a:spcPts val="200"/>
              </a:spcBef>
              <a:spcAft>
                <a:spcPts val="0"/>
              </a:spcAft>
              <a:buClr>
                <a:schemeClr val="dk1"/>
              </a:buClr>
              <a:buSzPts val="1000"/>
              <a:buFont typeface="Arial"/>
              <a:buChar char="•"/>
              <a:defRPr sz="1000" b="0" i="0" u="none" strike="noStrike" cap="none">
                <a:solidFill>
                  <a:schemeClr val="dk1"/>
                </a:solidFill>
                <a:latin typeface="Century Gothic"/>
                <a:ea typeface="Century Gothic"/>
                <a:cs typeface="Century Gothic"/>
                <a:sym typeface="Century Gothic"/>
              </a:defRPr>
            </a:lvl4pPr>
            <a:lvl5pPr marL="2286000" marR="0" lvl="4" indent="-292100" algn="just">
              <a:lnSpc>
                <a:spcPct val="150000"/>
              </a:lnSpc>
              <a:spcBef>
                <a:spcPts val="200"/>
              </a:spcBef>
              <a:spcAft>
                <a:spcPts val="0"/>
              </a:spcAft>
              <a:buClr>
                <a:schemeClr val="dk1"/>
              </a:buClr>
              <a:buSzPts val="1000"/>
              <a:buFont typeface="Arial"/>
              <a:buChar char="•"/>
              <a:defRPr sz="1000" b="0" i="0" u="none" strike="noStrike" cap="none">
                <a:solidFill>
                  <a:schemeClr val="dk1"/>
                </a:solidFill>
                <a:latin typeface="Century Gothic"/>
                <a:ea typeface="Century Gothic"/>
                <a:cs typeface="Century Gothic"/>
                <a:sym typeface="Century Gothic"/>
              </a:defRPr>
            </a:lvl5pPr>
            <a:lvl6pPr marL="2743200" marR="0" lvl="5"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500"/>
                                        <p:tgtEl>
                                          <p:spTgt spid="351"/>
                                        </p:tgtEl>
                                      </p:cBhvr>
                                    </p:animEffect>
                                  </p:childTnLst>
                                </p:cTn>
                              </p:par>
                              <p:par>
                                <p:cTn id="8" presetID="10" presetClass="entr" presetSubtype="0" fill="hold" nodeType="withEffect">
                                  <p:stCondLst>
                                    <p:cond delay="0"/>
                                  </p:stCondLst>
                                  <p:childTnLst>
                                    <p:set>
                                      <p:cBhvr>
                                        <p:cTn id="9" dur="1" fill="hold">
                                          <p:stCondLst>
                                            <p:cond delay="0"/>
                                          </p:stCondLst>
                                        </p:cTn>
                                        <p:tgtEl>
                                          <p:spTgt spid="353"/>
                                        </p:tgtEl>
                                        <p:attrNameLst>
                                          <p:attrName>style.visibility</p:attrName>
                                        </p:attrNameLst>
                                      </p:cBhvr>
                                      <p:to>
                                        <p:strVal val="visible"/>
                                      </p:to>
                                    </p:set>
                                    <p:animEffect transition="in" filter="fade">
                                      <p:cBhvr>
                                        <p:cTn id="10" dur="500"/>
                                        <p:tgtEl>
                                          <p:spTgt spid="353"/>
                                        </p:tgtEl>
                                      </p:cBhvr>
                                    </p:animEffect>
                                  </p:childTnLst>
                                </p:cTn>
                              </p:par>
                              <p:par>
                                <p:cTn id="11" presetID="10" presetClass="entr" presetSubtype="0" fill="hold" nodeType="withEffect">
                                  <p:stCondLst>
                                    <p:cond delay="0"/>
                                  </p:stCondLst>
                                  <p:childTnLst>
                                    <p:set>
                                      <p:cBhvr>
                                        <p:cTn id="12" dur="1" fill="hold">
                                          <p:stCondLst>
                                            <p:cond delay="0"/>
                                          </p:stCondLst>
                                        </p:cTn>
                                        <p:tgtEl>
                                          <p:spTgt spid="352"/>
                                        </p:tgtEl>
                                        <p:attrNameLst>
                                          <p:attrName>style.visibility</p:attrName>
                                        </p:attrNameLst>
                                      </p:cBhvr>
                                      <p:to>
                                        <p:strVal val="visible"/>
                                      </p:to>
                                    </p:set>
                                    <p:animEffect transition="in" filter="fade">
                                      <p:cBhvr>
                                        <p:cTn id="13" dur="500"/>
                                        <p:tgtEl>
                                          <p:spTgt spid="352"/>
                                        </p:tgtEl>
                                      </p:cBhvr>
                                    </p:animEffect>
                                  </p:childTnLst>
                                </p:cTn>
                              </p:par>
                              <p:par>
                                <p:cTn id="14" presetID="10" presetClass="entr" presetSubtype="0" fill="hold" nodeType="withEffect">
                                  <p:stCondLst>
                                    <p:cond delay="0"/>
                                  </p:stCondLst>
                                  <p:childTnLst>
                                    <p:set>
                                      <p:cBhvr>
                                        <p:cTn id="15" dur="1" fill="hold">
                                          <p:stCondLst>
                                            <p:cond delay="0"/>
                                          </p:stCondLst>
                                        </p:cTn>
                                        <p:tgtEl>
                                          <p:spTgt spid="349"/>
                                        </p:tgtEl>
                                        <p:attrNameLst>
                                          <p:attrName>style.visibility</p:attrName>
                                        </p:attrNameLst>
                                      </p:cBhvr>
                                      <p:to>
                                        <p:strVal val="visible"/>
                                      </p:to>
                                    </p:set>
                                    <p:animEffect transition="in" filter="fade">
                                      <p:cBhvr>
                                        <p:cTn id="16"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NO Logo)">
  <p:cSld name="CAPTION_ONLY_1">
    <p:spTree>
      <p:nvGrpSpPr>
        <p:cNvPr id="1" name="Shape 39"/>
        <p:cNvGrpSpPr/>
        <p:nvPr/>
      </p:nvGrpSpPr>
      <p:grpSpPr>
        <a:xfrm>
          <a:off x="0" y="0"/>
          <a:ext cx="0" cy="0"/>
          <a:chOff x="0" y="0"/>
          <a:chExt cx="0" cy="0"/>
        </a:xfrm>
      </p:grpSpPr>
      <p:sp>
        <p:nvSpPr>
          <p:cNvPr id="40" name="Google Shape;40;p47"/>
          <p:cNvSpPr/>
          <p:nvPr/>
        </p:nvSpPr>
        <p:spPr>
          <a:xfrm>
            <a:off x="149363" y="4887169"/>
            <a:ext cx="8845200" cy="10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 name="Google Shape;41;p47"/>
          <p:cNvSpPr/>
          <p:nvPr/>
        </p:nvSpPr>
        <p:spPr>
          <a:xfrm>
            <a:off x="80700" y="4943006"/>
            <a:ext cx="8982900" cy="13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4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Image Layout 18 2">
  <p:cSld name="1_Image Layout 18_2">
    <p:spTree>
      <p:nvGrpSpPr>
        <p:cNvPr id="1" name="Shape 354"/>
        <p:cNvGrpSpPr/>
        <p:nvPr/>
      </p:nvGrpSpPr>
      <p:grpSpPr>
        <a:xfrm>
          <a:off x="0" y="0"/>
          <a:ext cx="0" cy="0"/>
          <a:chOff x="0" y="0"/>
          <a:chExt cx="0" cy="0"/>
        </a:xfrm>
      </p:grpSpPr>
      <p:sp>
        <p:nvSpPr>
          <p:cNvPr id="355" name="Google Shape;355;p89"/>
          <p:cNvSpPr/>
          <p:nvPr/>
        </p:nvSpPr>
        <p:spPr>
          <a:xfrm flipH="1">
            <a:off x="0" y="1103979"/>
            <a:ext cx="9144000" cy="4039500"/>
          </a:xfrm>
          <a:prstGeom prst="roundRect">
            <a:avLst>
              <a:gd name="adj" fmla="val 0"/>
            </a:avLst>
          </a:prstGeom>
          <a:solidFill>
            <a:schemeClr val="accent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pic>
        <p:nvPicPr>
          <p:cNvPr id="356" name="Google Shape;356;p89"/>
          <p:cNvPicPr preferRelativeResize="0"/>
          <p:nvPr/>
        </p:nvPicPr>
        <p:blipFill rotWithShape="1">
          <a:blip r:embed="rId2">
            <a:alphaModFix/>
          </a:blip>
          <a:srcRect/>
          <a:stretch/>
        </p:blipFill>
        <p:spPr>
          <a:xfrm>
            <a:off x="7592764" y="302273"/>
            <a:ext cx="1368472" cy="324256"/>
          </a:xfrm>
          <a:prstGeom prst="rect">
            <a:avLst/>
          </a:prstGeom>
          <a:noFill/>
          <a:ln>
            <a:noFill/>
          </a:ln>
        </p:spPr>
      </p:pic>
      <p:sp>
        <p:nvSpPr>
          <p:cNvPr id="357" name="Google Shape;357;p89"/>
          <p:cNvSpPr/>
          <p:nvPr/>
        </p:nvSpPr>
        <p:spPr>
          <a:xfrm flipH="1">
            <a:off x="7660170" y="4917364"/>
            <a:ext cx="1483830" cy="226162"/>
          </a:xfrm>
          <a:custGeom>
            <a:avLst/>
            <a:gdLst/>
            <a:ahLst/>
            <a:cxnLst/>
            <a:rect l="l" t="t" r="r" b="b"/>
            <a:pathLst>
              <a:path w="3956879" h="603099" extrusionOk="0">
                <a:moveTo>
                  <a:pt x="0" y="0"/>
                </a:moveTo>
                <a:lnTo>
                  <a:pt x="3956879" y="0"/>
                </a:lnTo>
                <a:lnTo>
                  <a:pt x="3806104" y="603099"/>
                </a:lnTo>
                <a:lnTo>
                  <a:pt x="0" y="603099"/>
                </a:lnTo>
                <a:close/>
              </a:path>
            </a:pathLst>
          </a:cu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sp>
        <p:nvSpPr>
          <p:cNvPr id="358" name="Google Shape;358;p89"/>
          <p:cNvSpPr txBox="1">
            <a:spLocks noGrp="1"/>
          </p:cNvSpPr>
          <p:nvPr>
            <p:ph type="body" idx="1"/>
          </p:nvPr>
        </p:nvSpPr>
        <p:spPr>
          <a:xfrm>
            <a:off x="358961" y="464402"/>
            <a:ext cx="6748800" cy="355200"/>
          </a:xfrm>
          <a:prstGeom prst="rect">
            <a:avLst/>
          </a:prstGeom>
          <a:noFill/>
          <a:ln>
            <a:noFill/>
          </a:ln>
        </p:spPr>
        <p:txBody>
          <a:bodyPr spcFirstLastPara="1" wrap="square" lIns="68075" tIns="34000" rIns="68075" bIns="34000" anchor="ctr" anchorCtr="0">
            <a:normAutofit/>
          </a:bodyPr>
          <a:lstStyle>
            <a:lvl1pPr marL="457200" marR="0" lvl="0" indent="-228600" algn="l">
              <a:lnSpc>
                <a:spcPct val="90000"/>
              </a:lnSpc>
              <a:spcBef>
                <a:spcPts val="400"/>
              </a:spcBef>
              <a:spcAft>
                <a:spcPts val="0"/>
              </a:spcAft>
              <a:buClr>
                <a:schemeClr val="dk1"/>
              </a:buClr>
              <a:buSzPts val="2700"/>
              <a:buFont typeface="Arial"/>
              <a:buNone/>
              <a:defRPr sz="2700" b="1" i="0" u="none" strike="noStrike" cap="none">
                <a:solidFill>
                  <a:schemeClr val="dk1"/>
                </a:solidFill>
                <a:latin typeface="Arial"/>
                <a:ea typeface="Arial"/>
                <a:cs typeface="Arial"/>
                <a:sym typeface="Arial"/>
              </a:defRPr>
            </a:lvl1pPr>
            <a:lvl2pPr marL="914400" marR="0" lvl="1" indent="-285750" algn="l">
              <a:lnSpc>
                <a:spcPct val="90000"/>
              </a:lnSpc>
              <a:spcBef>
                <a:spcPts val="2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79400" algn="l">
              <a:lnSpc>
                <a:spcPct val="90000"/>
              </a:lnSpc>
              <a:spcBef>
                <a:spcPts val="2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3pPr>
            <a:lvl4pPr marL="1828800" marR="0" lvl="3"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359" name="Google Shape;359;p89"/>
          <p:cNvSpPr txBox="1">
            <a:spLocks noGrp="1"/>
          </p:cNvSpPr>
          <p:nvPr>
            <p:ph type="sldNum" idx="12"/>
          </p:nvPr>
        </p:nvSpPr>
        <p:spPr>
          <a:xfrm>
            <a:off x="8224980" y="4947029"/>
            <a:ext cx="354600" cy="166800"/>
          </a:xfrm>
          <a:prstGeom prst="rect">
            <a:avLst/>
          </a:prstGeom>
          <a:noFill/>
          <a:ln>
            <a:noFill/>
          </a:ln>
        </p:spPr>
        <p:txBody>
          <a:bodyPr spcFirstLastPara="1" wrap="square" lIns="135950" tIns="68000" rIns="135950" bIns="68000" anchor="t"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360" name="Google Shape;360;p89"/>
          <p:cNvSpPr txBox="1">
            <a:spLocks noGrp="1"/>
          </p:cNvSpPr>
          <p:nvPr>
            <p:ph type="body" idx="2"/>
          </p:nvPr>
        </p:nvSpPr>
        <p:spPr>
          <a:xfrm>
            <a:off x="358960" y="191134"/>
            <a:ext cx="4791600" cy="265500"/>
          </a:xfrm>
          <a:prstGeom prst="rect">
            <a:avLst/>
          </a:prstGeom>
          <a:noFill/>
          <a:ln>
            <a:noFill/>
          </a:ln>
        </p:spPr>
        <p:txBody>
          <a:bodyPr spcFirstLastPara="1" wrap="square" lIns="68575" tIns="34275" rIns="68575" bIns="34275" anchor="ctr" anchorCtr="0">
            <a:normAutofit/>
          </a:bodyPr>
          <a:lstStyle>
            <a:lvl1pPr marL="457200" marR="0" lvl="0" indent="-228600" algn="l">
              <a:lnSpc>
                <a:spcPct val="9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ctr">
              <a:lnSpc>
                <a:spcPct val="150000"/>
              </a:lnSpc>
              <a:spcBef>
                <a:spcPts val="2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2pPr>
            <a:lvl3pPr marL="1371600" marR="0" lvl="2" indent="-228600" algn="just">
              <a:lnSpc>
                <a:spcPct val="150000"/>
              </a:lnSpc>
              <a:spcBef>
                <a:spcPts val="2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3pPr>
            <a:lvl4pPr marL="1828800" marR="0" lvl="3" indent="-292100" algn="just">
              <a:lnSpc>
                <a:spcPct val="150000"/>
              </a:lnSpc>
              <a:spcBef>
                <a:spcPts val="200"/>
              </a:spcBef>
              <a:spcAft>
                <a:spcPts val="0"/>
              </a:spcAft>
              <a:buClr>
                <a:schemeClr val="dk1"/>
              </a:buClr>
              <a:buSzPts val="1000"/>
              <a:buFont typeface="Arial"/>
              <a:buChar char="•"/>
              <a:defRPr sz="1000" b="0" i="0" u="none" strike="noStrike" cap="none">
                <a:solidFill>
                  <a:schemeClr val="dk1"/>
                </a:solidFill>
                <a:latin typeface="Century Gothic"/>
                <a:ea typeface="Century Gothic"/>
                <a:cs typeface="Century Gothic"/>
                <a:sym typeface="Century Gothic"/>
              </a:defRPr>
            </a:lvl4pPr>
            <a:lvl5pPr marL="2286000" marR="0" lvl="4" indent="-292100" algn="just">
              <a:lnSpc>
                <a:spcPct val="150000"/>
              </a:lnSpc>
              <a:spcBef>
                <a:spcPts val="200"/>
              </a:spcBef>
              <a:spcAft>
                <a:spcPts val="0"/>
              </a:spcAft>
              <a:buClr>
                <a:schemeClr val="dk1"/>
              </a:buClr>
              <a:buSzPts val="1000"/>
              <a:buFont typeface="Arial"/>
              <a:buChar char="•"/>
              <a:defRPr sz="1000" b="0" i="0" u="none" strike="noStrike" cap="none">
                <a:solidFill>
                  <a:schemeClr val="dk1"/>
                </a:solidFill>
                <a:latin typeface="Century Gothic"/>
                <a:ea typeface="Century Gothic"/>
                <a:cs typeface="Century Gothic"/>
                <a:sym typeface="Century Gothic"/>
              </a:defRPr>
            </a:lvl5pPr>
            <a:lvl6pPr marL="2743200" marR="0" lvl="5"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500"/>
                                        <p:tgtEl>
                                          <p:spTgt spid="358"/>
                                        </p:tgtEl>
                                      </p:cBhvr>
                                    </p:animEffect>
                                  </p:childTnLst>
                                </p:cTn>
                              </p:par>
                              <p:par>
                                <p:cTn id="8" presetID="10" presetClass="entr" presetSubtype="0" fill="hold" nodeType="withEffect">
                                  <p:stCondLst>
                                    <p:cond delay="0"/>
                                  </p:stCondLst>
                                  <p:childTnLst>
                                    <p:set>
                                      <p:cBhvr>
                                        <p:cTn id="9" dur="1" fill="hold">
                                          <p:stCondLst>
                                            <p:cond delay="0"/>
                                          </p:stCondLst>
                                        </p:cTn>
                                        <p:tgtEl>
                                          <p:spTgt spid="360"/>
                                        </p:tgtEl>
                                        <p:attrNameLst>
                                          <p:attrName>style.visibility</p:attrName>
                                        </p:attrNameLst>
                                      </p:cBhvr>
                                      <p:to>
                                        <p:strVal val="visible"/>
                                      </p:to>
                                    </p:set>
                                    <p:animEffect transition="in" filter="fade">
                                      <p:cBhvr>
                                        <p:cTn id="10" dur="500"/>
                                        <p:tgtEl>
                                          <p:spTgt spid="360"/>
                                        </p:tgtEl>
                                      </p:cBhvr>
                                    </p:animEffect>
                                  </p:childTnLst>
                                </p:cTn>
                              </p:par>
                              <p:par>
                                <p:cTn id="11" presetID="10" presetClass="entr" presetSubtype="0" fill="hold" nodeType="withEffect">
                                  <p:stCondLst>
                                    <p:cond delay="0"/>
                                  </p:stCondLst>
                                  <p:childTnLst>
                                    <p:set>
                                      <p:cBhvr>
                                        <p:cTn id="12" dur="1" fill="hold">
                                          <p:stCondLst>
                                            <p:cond delay="0"/>
                                          </p:stCondLst>
                                        </p:cTn>
                                        <p:tgtEl>
                                          <p:spTgt spid="359"/>
                                        </p:tgtEl>
                                        <p:attrNameLst>
                                          <p:attrName>style.visibility</p:attrName>
                                        </p:attrNameLst>
                                      </p:cBhvr>
                                      <p:to>
                                        <p:strVal val="visible"/>
                                      </p:to>
                                    </p:set>
                                    <p:animEffect transition="in" filter="fade">
                                      <p:cBhvr>
                                        <p:cTn id="13" dur="500"/>
                                        <p:tgtEl>
                                          <p:spTgt spid="359"/>
                                        </p:tgtEl>
                                      </p:cBhvr>
                                    </p:animEffect>
                                  </p:childTnLst>
                                </p:cTn>
                              </p:par>
                              <p:par>
                                <p:cTn id="14" presetID="10" presetClass="entr" presetSubtype="0" fill="hold" nodeType="withEffect">
                                  <p:stCondLst>
                                    <p:cond delay="0"/>
                                  </p:stCondLst>
                                  <p:childTnLst>
                                    <p:set>
                                      <p:cBhvr>
                                        <p:cTn id="15" dur="1" fill="hold">
                                          <p:stCondLst>
                                            <p:cond delay="0"/>
                                          </p:stCondLst>
                                        </p:cTn>
                                        <p:tgtEl>
                                          <p:spTgt spid="356"/>
                                        </p:tgtEl>
                                        <p:attrNameLst>
                                          <p:attrName>style.visibility</p:attrName>
                                        </p:attrNameLst>
                                      </p:cBhvr>
                                      <p:to>
                                        <p:strVal val="visible"/>
                                      </p:to>
                                    </p:set>
                                    <p:animEffect transition="in" filter="fade">
                                      <p:cBhvr>
                                        <p:cTn id="16"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Title Subtitle and Content">
  <p:cSld name="1_Title Subtitle and Content">
    <p:spTree>
      <p:nvGrpSpPr>
        <p:cNvPr id="1" name="Shape 361"/>
        <p:cNvGrpSpPr/>
        <p:nvPr/>
      </p:nvGrpSpPr>
      <p:grpSpPr>
        <a:xfrm>
          <a:off x="0" y="0"/>
          <a:ext cx="0" cy="0"/>
          <a:chOff x="0" y="0"/>
          <a:chExt cx="0" cy="0"/>
        </a:xfrm>
      </p:grpSpPr>
      <p:sp>
        <p:nvSpPr>
          <p:cNvPr id="362" name="Google Shape;362;p90"/>
          <p:cNvSpPr txBox="1">
            <a:spLocks noGrp="1"/>
          </p:cNvSpPr>
          <p:nvPr>
            <p:ph type="title"/>
          </p:nvPr>
        </p:nvSpPr>
        <p:spPr>
          <a:xfrm>
            <a:off x="351000" y="396025"/>
            <a:ext cx="8442900" cy="7557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2600"/>
              <a:buFont typeface="Arial"/>
              <a:buNone/>
              <a:defRPr>
                <a:latin typeface="Arial"/>
                <a:ea typeface="Arial"/>
                <a:cs typeface="Arial"/>
                <a:sym typeface="Aria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63" name="Google Shape;363;p90"/>
          <p:cNvSpPr txBox="1">
            <a:spLocks noGrp="1"/>
          </p:cNvSpPr>
          <p:nvPr>
            <p:ph type="body" idx="1"/>
          </p:nvPr>
        </p:nvSpPr>
        <p:spPr>
          <a:xfrm>
            <a:off x="693893" y="1087042"/>
            <a:ext cx="7767000" cy="3482700"/>
          </a:xfrm>
          <a:prstGeom prst="rect">
            <a:avLst/>
          </a:prstGeom>
          <a:noFill/>
          <a:ln>
            <a:noFill/>
          </a:ln>
        </p:spPr>
        <p:txBody>
          <a:bodyPr spcFirstLastPara="1" wrap="square" lIns="0" tIns="0" rIns="0" bIns="0" anchor="t" anchorCtr="0">
            <a:noAutofit/>
          </a:bodyPr>
          <a:lstStyle>
            <a:lvl1pPr marL="457200" lvl="0" indent="-311150" algn="l">
              <a:lnSpc>
                <a:spcPct val="95000"/>
              </a:lnSpc>
              <a:spcBef>
                <a:spcPts val="800"/>
              </a:spcBef>
              <a:spcAft>
                <a:spcPts val="0"/>
              </a:spcAft>
              <a:buClr>
                <a:srgbClr val="ED1951"/>
              </a:buClr>
              <a:buSzPts val="1300"/>
              <a:buChar char="•"/>
              <a:defRPr/>
            </a:lvl1pPr>
            <a:lvl2pPr marL="914400" lvl="1" indent="-317500" algn="l">
              <a:lnSpc>
                <a:spcPct val="90000"/>
              </a:lnSpc>
              <a:spcBef>
                <a:spcPts val="600"/>
              </a:spcBef>
              <a:spcAft>
                <a:spcPts val="0"/>
              </a:spcAft>
              <a:buClr>
                <a:srgbClr val="ED1951"/>
              </a:buClr>
              <a:buSzPts val="1400"/>
              <a:buChar char="–"/>
              <a:defRPr/>
            </a:lvl2pPr>
            <a:lvl3pPr marL="1371600" lvl="2" indent="-311150" algn="l">
              <a:lnSpc>
                <a:spcPct val="90000"/>
              </a:lnSpc>
              <a:spcBef>
                <a:spcPts val="600"/>
              </a:spcBef>
              <a:spcAft>
                <a:spcPts val="0"/>
              </a:spcAft>
              <a:buClr>
                <a:srgbClr val="ED1951"/>
              </a:buClr>
              <a:buSzPts val="1300"/>
              <a:buChar char="•"/>
              <a:defRPr/>
            </a:lvl3pPr>
            <a:lvl4pPr marL="1828800" lvl="3" indent="-317500" algn="l">
              <a:lnSpc>
                <a:spcPct val="90000"/>
              </a:lnSpc>
              <a:spcBef>
                <a:spcPts val="600"/>
              </a:spcBef>
              <a:spcAft>
                <a:spcPts val="0"/>
              </a:spcAft>
              <a:buClr>
                <a:srgbClr val="ED1951"/>
              </a:buClr>
              <a:buSzPts val="1400"/>
              <a:buChar char="–"/>
              <a:defRPr/>
            </a:lvl4pPr>
            <a:lvl5pPr marL="2286000" lvl="4" indent="-311150" algn="l">
              <a:lnSpc>
                <a:spcPct val="90000"/>
              </a:lnSpc>
              <a:spcBef>
                <a:spcPts val="600"/>
              </a:spcBef>
              <a:spcAft>
                <a:spcPts val="0"/>
              </a:spcAft>
              <a:buClr>
                <a:srgbClr val="ED1951"/>
              </a:buClr>
              <a:buSzPts val="13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4" name="Google Shape;364;p90"/>
          <p:cNvSpPr txBox="1">
            <a:spLocks noGrp="1"/>
          </p:cNvSpPr>
          <p:nvPr>
            <p:ph type="body" idx="2"/>
          </p:nvPr>
        </p:nvSpPr>
        <p:spPr>
          <a:xfrm>
            <a:off x="685800" y="735713"/>
            <a:ext cx="7772400" cy="305100"/>
          </a:xfrm>
          <a:prstGeom prst="rect">
            <a:avLst/>
          </a:prstGeom>
          <a:noFill/>
          <a:ln>
            <a:noFill/>
          </a:ln>
        </p:spPr>
        <p:txBody>
          <a:bodyPr spcFirstLastPara="1" wrap="square" lIns="0" tIns="0" rIns="0" bIns="0" anchor="t" anchorCtr="0">
            <a:normAutofit/>
          </a:bodyPr>
          <a:lstStyle>
            <a:lvl1pPr marL="457200" lvl="0" indent="-228600" algn="l">
              <a:lnSpc>
                <a:spcPct val="86000"/>
              </a:lnSpc>
              <a:spcBef>
                <a:spcPts val="0"/>
              </a:spcBef>
              <a:spcAft>
                <a:spcPts val="0"/>
              </a:spcAft>
              <a:buClr>
                <a:schemeClr val="dk1"/>
              </a:buClr>
              <a:buSzPts val="1500"/>
              <a:buFont typeface="Arial"/>
              <a:buNone/>
              <a:defRPr sz="1500" b="0">
                <a:solidFill>
                  <a:schemeClr val="dk1"/>
                </a:solidFill>
                <a:latin typeface="Arial"/>
                <a:ea typeface="Arial"/>
                <a:cs typeface="Arial"/>
                <a:sym typeface="Arial"/>
              </a:defRPr>
            </a:lvl1pPr>
            <a:lvl2pPr marL="914400" lvl="1" indent="-323850" algn="l">
              <a:lnSpc>
                <a:spcPct val="90000"/>
              </a:lnSpc>
              <a:spcBef>
                <a:spcPts val="600"/>
              </a:spcBef>
              <a:spcAft>
                <a:spcPts val="0"/>
              </a:spcAft>
              <a:buSzPts val="1500"/>
              <a:buChar char="–"/>
              <a:defRPr/>
            </a:lvl2pPr>
            <a:lvl3pPr marL="1371600" lvl="2" indent="-317500" algn="l">
              <a:lnSpc>
                <a:spcPct val="90000"/>
              </a:lnSpc>
              <a:spcBef>
                <a:spcPts val="600"/>
              </a:spcBef>
              <a:spcAft>
                <a:spcPts val="0"/>
              </a:spcAft>
              <a:buSzPts val="1400"/>
              <a:buChar char="•"/>
              <a:defRPr/>
            </a:lvl3pPr>
            <a:lvl4pPr marL="1828800" lvl="3" indent="-323850" algn="l">
              <a:lnSpc>
                <a:spcPct val="90000"/>
              </a:lnSpc>
              <a:spcBef>
                <a:spcPts val="600"/>
              </a:spcBef>
              <a:spcAft>
                <a:spcPts val="0"/>
              </a:spcAft>
              <a:buSzPts val="1500"/>
              <a:buChar char="–"/>
              <a:defRPr/>
            </a:lvl4pPr>
            <a:lvl5pPr marL="2286000" lvl="4" indent="-317500" algn="l">
              <a:lnSpc>
                <a:spcPct val="90000"/>
              </a:lnSpc>
              <a:spcBef>
                <a:spcPts val="6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5" name="Google Shape;365;p90"/>
          <p:cNvSpPr txBox="1">
            <a:spLocks noGrp="1"/>
          </p:cNvSpPr>
          <p:nvPr>
            <p:ph type="sldNum" idx="12"/>
          </p:nvPr>
        </p:nvSpPr>
        <p:spPr>
          <a:xfrm>
            <a:off x="8556784" y="4749851"/>
            <a:ext cx="548700" cy="393600"/>
          </a:xfrm>
          <a:prstGeom prst="rect">
            <a:avLst/>
          </a:prstGeom>
        </p:spPr>
        <p:txBody>
          <a:bodyPr spcFirstLastPara="1" wrap="square" lIns="45725" tIns="22850" rIns="45725" bIns="2285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Image Layout 18 3">
  <p:cSld name="1_Image Layout 18_3">
    <p:spTree>
      <p:nvGrpSpPr>
        <p:cNvPr id="1" name="Shape 366"/>
        <p:cNvGrpSpPr/>
        <p:nvPr/>
      </p:nvGrpSpPr>
      <p:grpSpPr>
        <a:xfrm>
          <a:off x="0" y="0"/>
          <a:ext cx="0" cy="0"/>
          <a:chOff x="0" y="0"/>
          <a:chExt cx="0" cy="0"/>
        </a:xfrm>
      </p:grpSpPr>
      <p:sp>
        <p:nvSpPr>
          <p:cNvPr id="367" name="Google Shape;367;p91"/>
          <p:cNvSpPr/>
          <p:nvPr/>
        </p:nvSpPr>
        <p:spPr>
          <a:xfrm flipH="1">
            <a:off x="5" y="1103980"/>
            <a:ext cx="9144000" cy="4039500"/>
          </a:xfrm>
          <a:prstGeom prst="roundRect">
            <a:avLst>
              <a:gd name="adj" fmla="val 0"/>
            </a:avLst>
          </a:prstGeom>
          <a:solidFill>
            <a:schemeClr val="accent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pic>
        <p:nvPicPr>
          <p:cNvPr id="368" name="Google Shape;368;p91" descr="Imagen que contiene objeto, reloj&#10;&#10;Descripción generada automáticamente"/>
          <p:cNvPicPr preferRelativeResize="0"/>
          <p:nvPr/>
        </p:nvPicPr>
        <p:blipFill rotWithShape="1">
          <a:blip r:embed="rId2">
            <a:alphaModFix/>
          </a:blip>
          <a:srcRect/>
          <a:stretch/>
        </p:blipFill>
        <p:spPr>
          <a:xfrm>
            <a:off x="7592768" y="301981"/>
            <a:ext cx="1368404" cy="324842"/>
          </a:xfrm>
          <a:prstGeom prst="rect">
            <a:avLst/>
          </a:prstGeom>
          <a:noFill/>
          <a:ln>
            <a:noFill/>
          </a:ln>
        </p:spPr>
      </p:pic>
      <p:sp>
        <p:nvSpPr>
          <p:cNvPr id="369" name="Google Shape;369;p91"/>
          <p:cNvSpPr/>
          <p:nvPr/>
        </p:nvSpPr>
        <p:spPr>
          <a:xfrm flipH="1">
            <a:off x="7660175" y="4917369"/>
            <a:ext cx="1483830" cy="226162"/>
          </a:xfrm>
          <a:custGeom>
            <a:avLst/>
            <a:gdLst/>
            <a:ahLst/>
            <a:cxnLst/>
            <a:rect l="l" t="t" r="r" b="b"/>
            <a:pathLst>
              <a:path w="3956879" h="603099" extrusionOk="0">
                <a:moveTo>
                  <a:pt x="0" y="0"/>
                </a:moveTo>
                <a:lnTo>
                  <a:pt x="3956879" y="0"/>
                </a:lnTo>
                <a:lnTo>
                  <a:pt x="3806104" y="603099"/>
                </a:lnTo>
                <a:lnTo>
                  <a:pt x="0" y="603099"/>
                </a:lnTo>
                <a:close/>
              </a:path>
            </a:pathLst>
          </a:cu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sp>
        <p:nvSpPr>
          <p:cNvPr id="370" name="Google Shape;370;p91"/>
          <p:cNvSpPr txBox="1">
            <a:spLocks noGrp="1"/>
          </p:cNvSpPr>
          <p:nvPr>
            <p:ph type="body" idx="1"/>
          </p:nvPr>
        </p:nvSpPr>
        <p:spPr>
          <a:xfrm>
            <a:off x="358960" y="464402"/>
            <a:ext cx="6748800" cy="355200"/>
          </a:xfrm>
          <a:prstGeom prst="rect">
            <a:avLst/>
          </a:prstGeom>
          <a:noFill/>
          <a:ln>
            <a:noFill/>
          </a:ln>
        </p:spPr>
        <p:txBody>
          <a:bodyPr spcFirstLastPara="1" wrap="square" lIns="34025" tIns="17000" rIns="34025" bIns="17000" anchor="ctr" anchorCtr="0">
            <a:normAutofit/>
          </a:bodyPr>
          <a:lstStyle>
            <a:lvl1pPr marL="457200" marR="0" lvl="0" indent="-228600" algn="l">
              <a:lnSpc>
                <a:spcPct val="90000"/>
              </a:lnSpc>
              <a:spcBef>
                <a:spcPts val="400"/>
              </a:spcBef>
              <a:spcAft>
                <a:spcPts val="0"/>
              </a:spcAft>
              <a:buClr>
                <a:schemeClr val="dk1"/>
              </a:buClr>
              <a:buSzPts val="2700"/>
              <a:buFont typeface="Arial"/>
              <a:buNone/>
              <a:defRPr sz="2700" b="1" i="0" u="none" strike="noStrike" cap="none">
                <a:solidFill>
                  <a:schemeClr val="dk1"/>
                </a:solidFill>
                <a:latin typeface="Arial"/>
                <a:ea typeface="Arial"/>
                <a:cs typeface="Arial"/>
                <a:sym typeface="Arial"/>
              </a:defRPr>
            </a:lvl1pPr>
            <a:lvl2pPr marL="914400" marR="0" lvl="1" indent="-285750" algn="l">
              <a:lnSpc>
                <a:spcPct val="90000"/>
              </a:lnSpc>
              <a:spcBef>
                <a:spcPts val="2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79400" algn="l">
              <a:lnSpc>
                <a:spcPct val="90000"/>
              </a:lnSpc>
              <a:spcBef>
                <a:spcPts val="2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3pPr>
            <a:lvl4pPr marL="1828800" marR="0" lvl="3"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371" name="Google Shape;371;p91"/>
          <p:cNvSpPr txBox="1">
            <a:spLocks noGrp="1"/>
          </p:cNvSpPr>
          <p:nvPr>
            <p:ph type="sldNum" idx="12"/>
          </p:nvPr>
        </p:nvSpPr>
        <p:spPr>
          <a:xfrm>
            <a:off x="8224985" y="4947034"/>
            <a:ext cx="354300" cy="166800"/>
          </a:xfrm>
          <a:prstGeom prst="rect">
            <a:avLst/>
          </a:prstGeom>
          <a:noFill/>
          <a:ln>
            <a:noFill/>
          </a:ln>
        </p:spPr>
        <p:txBody>
          <a:bodyPr spcFirstLastPara="1" wrap="square" lIns="67975" tIns="34000" rIns="67975" bIns="34000" anchor="t"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372" name="Google Shape;372;p91"/>
          <p:cNvSpPr txBox="1">
            <a:spLocks noGrp="1"/>
          </p:cNvSpPr>
          <p:nvPr>
            <p:ph type="body" idx="2"/>
          </p:nvPr>
        </p:nvSpPr>
        <p:spPr>
          <a:xfrm>
            <a:off x="358960" y="191134"/>
            <a:ext cx="4791600" cy="265500"/>
          </a:xfrm>
          <a:prstGeom prst="rect">
            <a:avLst/>
          </a:prstGeom>
          <a:noFill/>
          <a:ln>
            <a:noFill/>
          </a:ln>
        </p:spPr>
        <p:txBody>
          <a:bodyPr spcFirstLastPara="1" wrap="square" lIns="34300" tIns="17150" rIns="34300" bIns="17150" anchor="ctr" anchorCtr="0">
            <a:normAutofit/>
          </a:bodyPr>
          <a:lstStyle>
            <a:lvl1pPr marL="457200" marR="0" lvl="0" indent="-228600" algn="l">
              <a:lnSpc>
                <a:spcPct val="9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ctr">
              <a:lnSpc>
                <a:spcPct val="150000"/>
              </a:lnSpc>
              <a:spcBef>
                <a:spcPts val="2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2pPr>
            <a:lvl3pPr marL="1371600" marR="0" lvl="2" indent="-228600" algn="just">
              <a:lnSpc>
                <a:spcPct val="150000"/>
              </a:lnSpc>
              <a:spcBef>
                <a:spcPts val="2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3pPr>
            <a:lvl4pPr marL="1828800" marR="0" lvl="3" indent="-292100" algn="just">
              <a:lnSpc>
                <a:spcPct val="150000"/>
              </a:lnSpc>
              <a:spcBef>
                <a:spcPts val="200"/>
              </a:spcBef>
              <a:spcAft>
                <a:spcPts val="0"/>
              </a:spcAft>
              <a:buClr>
                <a:schemeClr val="dk1"/>
              </a:buClr>
              <a:buSzPts val="1000"/>
              <a:buFont typeface="Arial"/>
              <a:buChar char="•"/>
              <a:defRPr sz="1000" b="0" i="0" u="none" strike="noStrike" cap="none">
                <a:solidFill>
                  <a:schemeClr val="dk1"/>
                </a:solidFill>
                <a:latin typeface="Century Gothic"/>
                <a:ea typeface="Century Gothic"/>
                <a:cs typeface="Century Gothic"/>
                <a:sym typeface="Century Gothic"/>
              </a:defRPr>
            </a:lvl4pPr>
            <a:lvl5pPr marL="2286000" marR="0" lvl="4" indent="-292100" algn="just">
              <a:lnSpc>
                <a:spcPct val="150000"/>
              </a:lnSpc>
              <a:spcBef>
                <a:spcPts val="200"/>
              </a:spcBef>
              <a:spcAft>
                <a:spcPts val="0"/>
              </a:spcAft>
              <a:buClr>
                <a:schemeClr val="dk1"/>
              </a:buClr>
              <a:buSzPts val="1000"/>
              <a:buFont typeface="Arial"/>
              <a:buChar char="•"/>
              <a:defRPr sz="1000" b="0" i="0" u="none" strike="noStrike" cap="none">
                <a:solidFill>
                  <a:schemeClr val="dk1"/>
                </a:solidFill>
                <a:latin typeface="Century Gothic"/>
                <a:ea typeface="Century Gothic"/>
                <a:cs typeface="Century Gothic"/>
                <a:sym typeface="Century Gothic"/>
              </a:defRPr>
            </a:lvl5pPr>
            <a:lvl6pPr marL="2743200" marR="0" lvl="5"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Image Layout 18 4">
  <p:cSld name="1_Image Layout 18_4">
    <p:spTree>
      <p:nvGrpSpPr>
        <p:cNvPr id="1" name="Shape 373"/>
        <p:cNvGrpSpPr/>
        <p:nvPr/>
      </p:nvGrpSpPr>
      <p:grpSpPr>
        <a:xfrm>
          <a:off x="0" y="0"/>
          <a:ext cx="0" cy="0"/>
          <a:chOff x="0" y="0"/>
          <a:chExt cx="0" cy="0"/>
        </a:xfrm>
      </p:grpSpPr>
      <p:sp>
        <p:nvSpPr>
          <p:cNvPr id="374" name="Google Shape;374;p92"/>
          <p:cNvSpPr/>
          <p:nvPr/>
        </p:nvSpPr>
        <p:spPr>
          <a:xfrm flipH="1">
            <a:off x="5" y="1103980"/>
            <a:ext cx="9144000" cy="4039500"/>
          </a:xfrm>
          <a:prstGeom prst="roundRect">
            <a:avLst>
              <a:gd name="adj" fmla="val 0"/>
            </a:avLst>
          </a:prstGeom>
          <a:solidFill>
            <a:schemeClr val="accent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pic>
        <p:nvPicPr>
          <p:cNvPr id="375" name="Google Shape;375;p92" descr="Imagen que contiene objeto, reloj&#10;&#10;Descripción generada automáticamente"/>
          <p:cNvPicPr preferRelativeResize="0"/>
          <p:nvPr/>
        </p:nvPicPr>
        <p:blipFill rotWithShape="1">
          <a:blip r:embed="rId2">
            <a:alphaModFix/>
          </a:blip>
          <a:srcRect/>
          <a:stretch/>
        </p:blipFill>
        <p:spPr>
          <a:xfrm>
            <a:off x="7592768" y="301981"/>
            <a:ext cx="1368404" cy="324842"/>
          </a:xfrm>
          <a:prstGeom prst="rect">
            <a:avLst/>
          </a:prstGeom>
          <a:noFill/>
          <a:ln>
            <a:noFill/>
          </a:ln>
        </p:spPr>
      </p:pic>
      <p:sp>
        <p:nvSpPr>
          <p:cNvPr id="376" name="Google Shape;376;p92"/>
          <p:cNvSpPr/>
          <p:nvPr/>
        </p:nvSpPr>
        <p:spPr>
          <a:xfrm flipH="1">
            <a:off x="7660175" y="4917369"/>
            <a:ext cx="1483830" cy="226162"/>
          </a:xfrm>
          <a:custGeom>
            <a:avLst/>
            <a:gdLst/>
            <a:ahLst/>
            <a:cxnLst/>
            <a:rect l="l" t="t" r="r" b="b"/>
            <a:pathLst>
              <a:path w="3956879" h="603099" extrusionOk="0">
                <a:moveTo>
                  <a:pt x="0" y="0"/>
                </a:moveTo>
                <a:lnTo>
                  <a:pt x="3956879" y="0"/>
                </a:lnTo>
                <a:lnTo>
                  <a:pt x="3806104" y="603099"/>
                </a:lnTo>
                <a:lnTo>
                  <a:pt x="0" y="603099"/>
                </a:lnTo>
                <a:close/>
              </a:path>
            </a:pathLst>
          </a:cu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sp>
        <p:nvSpPr>
          <p:cNvPr id="377" name="Google Shape;377;p92"/>
          <p:cNvSpPr txBox="1">
            <a:spLocks noGrp="1"/>
          </p:cNvSpPr>
          <p:nvPr>
            <p:ph type="body" idx="1"/>
          </p:nvPr>
        </p:nvSpPr>
        <p:spPr>
          <a:xfrm>
            <a:off x="358960" y="464402"/>
            <a:ext cx="6748800" cy="355200"/>
          </a:xfrm>
          <a:prstGeom prst="rect">
            <a:avLst/>
          </a:prstGeom>
          <a:noFill/>
          <a:ln>
            <a:noFill/>
          </a:ln>
        </p:spPr>
        <p:txBody>
          <a:bodyPr spcFirstLastPara="1" wrap="square" lIns="34025" tIns="17000" rIns="34025" bIns="17000" anchor="ctr" anchorCtr="0">
            <a:normAutofit/>
          </a:bodyPr>
          <a:lstStyle>
            <a:lvl1pPr marL="457200" marR="0" lvl="0" indent="-228600" algn="l">
              <a:lnSpc>
                <a:spcPct val="90000"/>
              </a:lnSpc>
              <a:spcBef>
                <a:spcPts val="400"/>
              </a:spcBef>
              <a:spcAft>
                <a:spcPts val="0"/>
              </a:spcAft>
              <a:buClr>
                <a:schemeClr val="dk1"/>
              </a:buClr>
              <a:buSzPts val="2700"/>
              <a:buFont typeface="Arial"/>
              <a:buNone/>
              <a:defRPr sz="2700" b="1" i="0" u="none" strike="noStrike" cap="none">
                <a:solidFill>
                  <a:schemeClr val="dk1"/>
                </a:solidFill>
                <a:latin typeface="Arial"/>
                <a:ea typeface="Arial"/>
                <a:cs typeface="Arial"/>
                <a:sym typeface="Arial"/>
              </a:defRPr>
            </a:lvl1pPr>
            <a:lvl2pPr marL="914400" marR="0" lvl="1" indent="-285750" algn="l">
              <a:lnSpc>
                <a:spcPct val="90000"/>
              </a:lnSpc>
              <a:spcBef>
                <a:spcPts val="2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79400" algn="l">
              <a:lnSpc>
                <a:spcPct val="90000"/>
              </a:lnSpc>
              <a:spcBef>
                <a:spcPts val="2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3pPr>
            <a:lvl4pPr marL="1828800" marR="0" lvl="3"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378" name="Google Shape;378;p92"/>
          <p:cNvSpPr txBox="1">
            <a:spLocks noGrp="1"/>
          </p:cNvSpPr>
          <p:nvPr>
            <p:ph type="sldNum" idx="12"/>
          </p:nvPr>
        </p:nvSpPr>
        <p:spPr>
          <a:xfrm>
            <a:off x="8224985" y="4947034"/>
            <a:ext cx="354300" cy="166800"/>
          </a:xfrm>
          <a:prstGeom prst="rect">
            <a:avLst/>
          </a:prstGeom>
          <a:noFill/>
          <a:ln>
            <a:noFill/>
          </a:ln>
        </p:spPr>
        <p:txBody>
          <a:bodyPr spcFirstLastPara="1" wrap="square" lIns="67975" tIns="34000" rIns="67975" bIns="34000" anchor="t"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379" name="Google Shape;379;p92"/>
          <p:cNvSpPr txBox="1">
            <a:spLocks noGrp="1"/>
          </p:cNvSpPr>
          <p:nvPr>
            <p:ph type="body" idx="2"/>
          </p:nvPr>
        </p:nvSpPr>
        <p:spPr>
          <a:xfrm>
            <a:off x="358960" y="191134"/>
            <a:ext cx="4791600" cy="265500"/>
          </a:xfrm>
          <a:prstGeom prst="rect">
            <a:avLst/>
          </a:prstGeom>
          <a:noFill/>
          <a:ln>
            <a:noFill/>
          </a:ln>
        </p:spPr>
        <p:txBody>
          <a:bodyPr spcFirstLastPara="1" wrap="square" lIns="34300" tIns="17150" rIns="34300" bIns="17150" anchor="ctr" anchorCtr="0">
            <a:normAutofit/>
          </a:bodyPr>
          <a:lstStyle>
            <a:lvl1pPr marL="457200" marR="0" lvl="0" indent="-228600" algn="l">
              <a:lnSpc>
                <a:spcPct val="9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ctr">
              <a:lnSpc>
                <a:spcPct val="150000"/>
              </a:lnSpc>
              <a:spcBef>
                <a:spcPts val="2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2pPr>
            <a:lvl3pPr marL="1371600" marR="0" lvl="2" indent="-228600" algn="just">
              <a:lnSpc>
                <a:spcPct val="150000"/>
              </a:lnSpc>
              <a:spcBef>
                <a:spcPts val="2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3pPr>
            <a:lvl4pPr marL="1828800" marR="0" lvl="3" indent="-292100" algn="just">
              <a:lnSpc>
                <a:spcPct val="150000"/>
              </a:lnSpc>
              <a:spcBef>
                <a:spcPts val="200"/>
              </a:spcBef>
              <a:spcAft>
                <a:spcPts val="0"/>
              </a:spcAft>
              <a:buClr>
                <a:schemeClr val="dk1"/>
              </a:buClr>
              <a:buSzPts val="1000"/>
              <a:buFont typeface="Arial"/>
              <a:buChar char="•"/>
              <a:defRPr sz="1000" b="0" i="0" u="none" strike="noStrike" cap="none">
                <a:solidFill>
                  <a:schemeClr val="dk1"/>
                </a:solidFill>
                <a:latin typeface="Century Gothic"/>
                <a:ea typeface="Century Gothic"/>
                <a:cs typeface="Century Gothic"/>
                <a:sym typeface="Century Gothic"/>
              </a:defRPr>
            </a:lvl4pPr>
            <a:lvl5pPr marL="2286000" marR="0" lvl="4" indent="-292100" algn="just">
              <a:lnSpc>
                <a:spcPct val="150000"/>
              </a:lnSpc>
              <a:spcBef>
                <a:spcPts val="200"/>
              </a:spcBef>
              <a:spcAft>
                <a:spcPts val="0"/>
              </a:spcAft>
              <a:buClr>
                <a:schemeClr val="dk1"/>
              </a:buClr>
              <a:buSzPts val="1000"/>
              <a:buFont typeface="Arial"/>
              <a:buChar char="•"/>
              <a:defRPr sz="1000" b="0" i="0" u="none" strike="noStrike" cap="none">
                <a:solidFill>
                  <a:schemeClr val="dk1"/>
                </a:solidFill>
                <a:latin typeface="Century Gothic"/>
                <a:ea typeface="Century Gothic"/>
                <a:cs typeface="Century Gothic"/>
                <a:sym typeface="Century Gothic"/>
              </a:defRPr>
            </a:lvl5pPr>
            <a:lvl6pPr marL="2743200" marR="0" lvl="5"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
                                        <p:tgtEl>
                                          <p:spTgt spid="377"/>
                                        </p:tgtEl>
                                      </p:cBhvr>
                                    </p:animEffect>
                                  </p:childTnLst>
                                </p:cTn>
                              </p:par>
                              <p:par>
                                <p:cTn id="8" presetID="10" presetClass="entr" presetSubtype="0" fill="hold" nodeType="withEffect">
                                  <p:stCondLst>
                                    <p:cond delay="0"/>
                                  </p:stCondLst>
                                  <p:childTnLst>
                                    <p:set>
                                      <p:cBhvr>
                                        <p:cTn id="9" dur="1" fill="hold">
                                          <p:stCondLst>
                                            <p:cond delay="0"/>
                                          </p:stCondLst>
                                        </p:cTn>
                                        <p:tgtEl>
                                          <p:spTgt spid="379"/>
                                        </p:tgtEl>
                                        <p:attrNameLst>
                                          <p:attrName>style.visibility</p:attrName>
                                        </p:attrNameLst>
                                      </p:cBhvr>
                                      <p:to>
                                        <p:strVal val="visible"/>
                                      </p:to>
                                    </p:set>
                                    <p:animEffect transition="in" filter="fade">
                                      <p:cBhvr>
                                        <p:cTn id="10" dur="500"/>
                                        <p:tgtEl>
                                          <p:spTgt spid="379"/>
                                        </p:tgtEl>
                                      </p:cBhvr>
                                    </p:animEffect>
                                  </p:childTnLst>
                                </p:cTn>
                              </p:par>
                              <p:par>
                                <p:cTn id="11" presetID="10" presetClass="entr" presetSubtype="0" fill="hold" nodeType="withEffect">
                                  <p:stCondLst>
                                    <p:cond delay="0"/>
                                  </p:stCondLst>
                                  <p:childTnLst>
                                    <p:set>
                                      <p:cBhvr>
                                        <p:cTn id="12" dur="1" fill="hold">
                                          <p:stCondLst>
                                            <p:cond delay="0"/>
                                          </p:stCondLst>
                                        </p:cTn>
                                        <p:tgtEl>
                                          <p:spTgt spid="378"/>
                                        </p:tgtEl>
                                        <p:attrNameLst>
                                          <p:attrName>style.visibility</p:attrName>
                                        </p:attrNameLst>
                                      </p:cBhvr>
                                      <p:to>
                                        <p:strVal val="visible"/>
                                      </p:to>
                                    </p:set>
                                    <p:animEffect transition="in" filter="fade">
                                      <p:cBhvr>
                                        <p:cTn id="13" dur="500"/>
                                        <p:tgtEl>
                                          <p:spTgt spid="378"/>
                                        </p:tgtEl>
                                      </p:cBhvr>
                                    </p:animEffect>
                                  </p:childTnLst>
                                </p:cTn>
                              </p:par>
                              <p:par>
                                <p:cTn id="14" presetID="10" presetClass="entr" presetSubtype="0" fill="hold" nodeType="withEffect">
                                  <p:stCondLst>
                                    <p:cond delay="0"/>
                                  </p:stCondLst>
                                  <p:childTnLst>
                                    <p:set>
                                      <p:cBhvr>
                                        <p:cTn id="15" dur="1" fill="hold">
                                          <p:stCondLst>
                                            <p:cond delay="0"/>
                                          </p:stCondLst>
                                        </p:cTn>
                                        <p:tgtEl>
                                          <p:spTgt spid="375"/>
                                        </p:tgtEl>
                                        <p:attrNameLst>
                                          <p:attrName>style.visibility</p:attrName>
                                        </p:attrNameLst>
                                      </p:cBhvr>
                                      <p:to>
                                        <p:strVal val="visible"/>
                                      </p:to>
                                    </p:set>
                                    <p:animEffect transition="in" filter="fade">
                                      <p:cBhvr>
                                        <p:cTn id="16" dur="5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Image Layout 18 5">
  <p:cSld name="1_Image Layout 18_5">
    <p:spTree>
      <p:nvGrpSpPr>
        <p:cNvPr id="1" name="Shape 380"/>
        <p:cNvGrpSpPr/>
        <p:nvPr/>
      </p:nvGrpSpPr>
      <p:grpSpPr>
        <a:xfrm>
          <a:off x="0" y="0"/>
          <a:ext cx="0" cy="0"/>
          <a:chOff x="0" y="0"/>
          <a:chExt cx="0" cy="0"/>
        </a:xfrm>
      </p:grpSpPr>
      <p:sp>
        <p:nvSpPr>
          <p:cNvPr id="381" name="Google Shape;381;p93"/>
          <p:cNvSpPr/>
          <p:nvPr/>
        </p:nvSpPr>
        <p:spPr>
          <a:xfrm flipH="1">
            <a:off x="5" y="1103980"/>
            <a:ext cx="9144000" cy="4039500"/>
          </a:xfrm>
          <a:prstGeom prst="roundRect">
            <a:avLst>
              <a:gd name="adj" fmla="val 0"/>
            </a:avLst>
          </a:prstGeom>
          <a:solidFill>
            <a:schemeClr val="accent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pic>
        <p:nvPicPr>
          <p:cNvPr id="382" name="Google Shape;382;p93" descr="Imagen que contiene objeto, reloj&#10;&#10;Descripción generada automáticamente"/>
          <p:cNvPicPr preferRelativeResize="0"/>
          <p:nvPr/>
        </p:nvPicPr>
        <p:blipFill rotWithShape="1">
          <a:blip r:embed="rId2">
            <a:alphaModFix/>
          </a:blip>
          <a:srcRect/>
          <a:stretch/>
        </p:blipFill>
        <p:spPr>
          <a:xfrm>
            <a:off x="7592768" y="301981"/>
            <a:ext cx="1368404" cy="324842"/>
          </a:xfrm>
          <a:prstGeom prst="rect">
            <a:avLst/>
          </a:prstGeom>
          <a:noFill/>
          <a:ln>
            <a:noFill/>
          </a:ln>
        </p:spPr>
      </p:pic>
      <p:sp>
        <p:nvSpPr>
          <p:cNvPr id="383" name="Google Shape;383;p93"/>
          <p:cNvSpPr/>
          <p:nvPr/>
        </p:nvSpPr>
        <p:spPr>
          <a:xfrm flipH="1">
            <a:off x="7660175" y="4917369"/>
            <a:ext cx="1483830" cy="226162"/>
          </a:xfrm>
          <a:custGeom>
            <a:avLst/>
            <a:gdLst/>
            <a:ahLst/>
            <a:cxnLst/>
            <a:rect l="l" t="t" r="r" b="b"/>
            <a:pathLst>
              <a:path w="3956879" h="603099" extrusionOk="0">
                <a:moveTo>
                  <a:pt x="0" y="0"/>
                </a:moveTo>
                <a:lnTo>
                  <a:pt x="3956879" y="0"/>
                </a:lnTo>
                <a:lnTo>
                  <a:pt x="3806104" y="603099"/>
                </a:lnTo>
                <a:lnTo>
                  <a:pt x="0" y="603099"/>
                </a:lnTo>
                <a:close/>
              </a:path>
            </a:pathLst>
          </a:cu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sp>
        <p:nvSpPr>
          <p:cNvPr id="384" name="Google Shape;384;p93"/>
          <p:cNvSpPr txBox="1">
            <a:spLocks noGrp="1"/>
          </p:cNvSpPr>
          <p:nvPr>
            <p:ph type="body" idx="1"/>
          </p:nvPr>
        </p:nvSpPr>
        <p:spPr>
          <a:xfrm>
            <a:off x="358960" y="464402"/>
            <a:ext cx="6748800" cy="355200"/>
          </a:xfrm>
          <a:prstGeom prst="rect">
            <a:avLst/>
          </a:prstGeom>
          <a:noFill/>
          <a:ln>
            <a:noFill/>
          </a:ln>
        </p:spPr>
        <p:txBody>
          <a:bodyPr spcFirstLastPara="1" wrap="square" lIns="34025" tIns="17000" rIns="34025" bIns="17000" anchor="ctr" anchorCtr="0">
            <a:normAutofit/>
          </a:bodyPr>
          <a:lstStyle>
            <a:lvl1pPr marL="457200" marR="0" lvl="0" indent="-228600" algn="l">
              <a:lnSpc>
                <a:spcPct val="90000"/>
              </a:lnSpc>
              <a:spcBef>
                <a:spcPts val="400"/>
              </a:spcBef>
              <a:spcAft>
                <a:spcPts val="0"/>
              </a:spcAft>
              <a:buClr>
                <a:schemeClr val="dk1"/>
              </a:buClr>
              <a:buSzPts val="2700"/>
              <a:buFont typeface="Arial"/>
              <a:buNone/>
              <a:defRPr sz="2700" b="1" i="0" u="none" strike="noStrike" cap="none">
                <a:solidFill>
                  <a:schemeClr val="dk1"/>
                </a:solidFill>
                <a:latin typeface="Arial"/>
                <a:ea typeface="Arial"/>
                <a:cs typeface="Arial"/>
                <a:sym typeface="Arial"/>
              </a:defRPr>
            </a:lvl1pPr>
            <a:lvl2pPr marL="914400" marR="0" lvl="1" indent="-285750" algn="l">
              <a:lnSpc>
                <a:spcPct val="90000"/>
              </a:lnSpc>
              <a:spcBef>
                <a:spcPts val="2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79400" algn="l">
              <a:lnSpc>
                <a:spcPct val="90000"/>
              </a:lnSpc>
              <a:spcBef>
                <a:spcPts val="2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3pPr>
            <a:lvl4pPr marL="1828800" marR="0" lvl="3"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385" name="Google Shape;385;p93"/>
          <p:cNvSpPr txBox="1">
            <a:spLocks noGrp="1"/>
          </p:cNvSpPr>
          <p:nvPr>
            <p:ph type="sldNum" idx="12"/>
          </p:nvPr>
        </p:nvSpPr>
        <p:spPr>
          <a:xfrm>
            <a:off x="8224985" y="4947034"/>
            <a:ext cx="354300" cy="166800"/>
          </a:xfrm>
          <a:prstGeom prst="rect">
            <a:avLst/>
          </a:prstGeom>
          <a:noFill/>
          <a:ln>
            <a:noFill/>
          </a:ln>
        </p:spPr>
        <p:txBody>
          <a:bodyPr spcFirstLastPara="1" wrap="square" lIns="67975" tIns="34000" rIns="67975" bIns="34000" anchor="t"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386" name="Google Shape;386;p93"/>
          <p:cNvSpPr txBox="1">
            <a:spLocks noGrp="1"/>
          </p:cNvSpPr>
          <p:nvPr>
            <p:ph type="body" idx="2"/>
          </p:nvPr>
        </p:nvSpPr>
        <p:spPr>
          <a:xfrm>
            <a:off x="358960" y="191134"/>
            <a:ext cx="4791600" cy="265500"/>
          </a:xfrm>
          <a:prstGeom prst="rect">
            <a:avLst/>
          </a:prstGeom>
          <a:noFill/>
          <a:ln>
            <a:noFill/>
          </a:ln>
        </p:spPr>
        <p:txBody>
          <a:bodyPr spcFirstLastPara="1" wrap="square" lIns="34300" tIns="17150" rIns="34300" bIns="17150" anchor="ctr" anchorCtr="0">
            <a:normAutofit/>
          </a:bodyPr>
          <a:lstStyle>
            <a:lvl1pPr marL="457200" marR="0" lvl="0" indent="-228600" algn="l">
              <a:lnSpc>
                <a:spcPct val="9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ctr">
              <a:lnSpc>
                <a:spcPct val="150000"/>
              </a:lnSpc>
              <a:spcBef>
                <a:spcPts val="2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2pPr>
            <a:lvl3pPr marL="1371600" marR="0" lvl="2" indent="-228600" algn="just">
              <a:lnSpc>
                <a:spcPct val="150000"/>
              </a:lnSpc>
              <a:spcBef>
                <a:spcPts val="2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3pPr>
            <a:lvl4pPr marL="1828800" marR="0" lvl="3" indent="-292100" algn="just">
              <a:lnSpc>
                <a:spcPct val="150000"/>
              </a:lnSpc>
              <a:spcBef>
                <a:spcPts val="200"/>
              </a:spcBef>
              <a:spcAft>
                <a:spcPts val="0"/>
              </a:spcAft>
              <a:buClr>
                <a:schemeClr val="dk1"/>
              </a:buClr>
              <a:buSzPts val="1000"/>
              <a:buFont typeface="Arial"/>
              <a:buChar char="•"/>
              <a:defRPr sz="1000" b="0" i="0" u="none" strike="noStrike" cap="none">
                <a:solidFill>
                  <a:schemeClr val="dk1"/>
                </a:solidFill>
                <a:latin typeface="Century Gothic"/>
                <a:ea typeface="Century Gothic"/>
                <a:cs typeface="Century Gothic"/>
                <a:sym typeface="Century Gothic"/>
              </a:defRPr>
            </a:lvl4pPr>
            <a:lvl5pPr marL="2286000" marR="0" lvl="4" indent="-292100" algn="just">
              <a:lnSpc>
                <a:spcPct val="150000"/>
              </a:lnSpc>
              <a:spcBef>
                <a:spcPts val="200"/>
              </a:spcBef>
              <a:spcAft>
                <a:spcPts val="0"/>
              </a:spcAft>
              <a:buClr>
                <a:schemeClr val="dk1"/>
              </a:buClr>
              <a:buSzPts val="1000"/>
              <a:buFont typeface="Arial"/>
              <a:buChar char="•"/>
              <a:defRPr sz="1000" b="0" i="0" u="none" strike="noStrike" cap="none">
                <a:solidFill>
                  <a:schemeClr val="dk1"/>
                </a:solidFill>
                <a:latin typeface="Century Gothic"/>
                <a:ea typeface="Century Gothic"/>
                <a:cs typeface="Century Gothic"/>
                <a:sym typeface="Century Gothic"/>
              </a:defRPr>
            </a:lvl5pPr>
            <a:lvl6pPr marL="2743200" marR="0" lvl="5"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500"/>
                                        <p:tgtEl>
                                          <p:spTgt spid="384"/>
                                        </p:tgtEl>
                                      </p:cBhvr>
                                    </p:animEffect>
                                  </p:childTnLst>
                                </p:cTn>
                              </p:par>
                              <p:par>
                                <p:cTn id="8" presetID="10" presetClass="entr" presetSubtype="0" fill="hold" nodeType="withEffect">
                                  <p:stCondLst>
                                    <p:cond delay="0"/>
                                  </p:stCondLst>
                                  <p:childTnLst>
                                    <p:set>
                                      <p:cBhvr>
                                        <p:cTn id="9" dur="1" fill="hold">
                                          <p:stCondLst>
                                            <p:cond delay="0"/>
                                          </p:stCondLst>
                                        </p:cTn>
                                        <p:tgtEl>
                                          <p:spTgt spid="386"/>
                                        </p:tgtEl>
                                        <p:attrNameLst>
                                          <p:attrName>style.visibility</p:attrName>
                                        </p:attrNameLst>
                                      </p:cBhvr>
                                      <p:to>
                                        <p:strVal val="visible"/>
                                      </p:to>
                                    </p:set>
                                    <p:animEffect transition="in" filter="fade">
                                      <p:cBhvr>
                                        <p:cTn id="10" dur="500"/>
                                        <p:tgtEl>
                                          <p:spTgt spid="386"/>
                                        </p:tgtEl>
                                      </p:cBhvr>
                                    </p:animEffect>
                                  </p:childTnLst>
                                </p:cTn>
                              </p:par>
                              <p:par>
                                <p:cTn id="11" presetID="10" presetClass="entr" presetSubtype="0" fill="hold" nodeType="withEffect">
                                  <p:stCondLst>
                                    <p:cond delay="0"/>
                                  </p:stCondLst>
                                  <p:childTnLst>
                                    <p:set>
                                      <p:cBhvr>
                                        <p:cTn id="12" dur="1" fill="hold">
                                          <p:stCondLst>
                                            <p:cond delay="0"/>
                                          </p:stCondLst>
                                        </p:cTn>
                                        <p:tgtEl>
                                          <p:spTgt spid="385"/>
                                        </p:tgtEl>
                                        <p:attrNameLst>
                                          <p:attrName>style.visibility</p:attrName>
                                        </p:attrNameLst>
                                      </p:cBhvr>
                                      <p:to>
                                        <p:strVal val="visible"/>
                                      </p:to>
                                    </p:set>
                                    <p:animEffect transition="in" filter="fade">
                                      <p:cBhvr>
                                        <p:cTn id="13" dur="500"/>
                                        <p:tgtEl>
                                          <p:spTgt spid="385"/>
                                        </p:tgtEl>
                                      </p:cBhvr>
                                    </p:animEffect>
                                  </p:childTnLst>
                                </p:cTn>
                              </p:par>
                              <p:par>
                                <p:cTn id="14" presetID="10" presetClass="entr" presetSubtype="0" fill="hold" nodeType="withEffect">
                                  <p:stCondLst>
                                    <p:cond delay="0"/>
                                  </p:stCondLst>
                                  <p:childTnLst>
                                    <p:set>
                                      <p:cBhvr>
                                        <p:cTn id="15" dur="1" fill="hold">
                                          <p:stCondLst>
                                            <p:cond delay="0"/>
                                          </p:stCondLst>
                                        </p:cTn>
                                        <p:tgtEl>
                                          <p:spTgt spid="382"/>
                                        </p:tgtEl>
                                        <p:attrNameLst>
                                          <p:attrName>style.visibility</p:attrName>
                                        </p:attrNameLst>
                                      </p:cBhvr>
                                      <p:to>
                                        <p:strVal val="visible"/>
                                      </p:to>
                                    </p:set>
                                    <p:animEffect transition="in" filter="fade">
                                      <p:cBhvr>
                                        <p:cTn id="16" dur="5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Image Layout 18 6">
  <p:cSld name="1_Image Layout 18_6">
    <p:spTree>
      <p:nvGrpSpPr>
        <p:cNvPr id="1" name="Shape 387"/>
        <p:cNvGrpSpPr/>
        <p:nvPr/>
      </p:nvGrpSpPr>
      <p:grpSpPr>
        <a:xfrm>
          <a:off x="0" y="0"/>
          <a:ext cx="0" cy="0"/>
          <a:chOff x="0" y="0"/>
          <a:chExt cx="0" cy="0"/>
        </a:xfrm>
      </p:grpSpPr>
      <p:sp>
        <p:nvSpPr>
          <p:cNvPr id="388" name="Google Shape;388;p94"/>
          <p:cNvSpPr/>
          <p:nvPr/>
        </p:nvSpPr>
        <p:spPr>
          <a:xfrm flipH="1">
            <a:off x="5" y="1103980"/>
            <a:ext cx="9144000" cy="4039500"/>
          </a:xfrm>
          <a:prstGeom prst="roundRect">
            <a:avLst>
              <a:gd name="adj" fmla="val 0"/>
            </a:avLst>
          </a:prstGeom>
          <a:solidFill>
            <a:schemeClr val="accent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pic>
        <p:nvPicPr>
          <p:cNvPr id="389" name="Google Shape;389;p94" descr="Imagen que contiene objeto, reloj&#10;&#10;Descripción generada automáticamente"/>
          <p:cNvPicPr preferRelativeResize="0"/>
          <p:nvPr/>
        </p:nvPicPr>
        <p:blipFill rotWithShape="1">
          <a:blip r:embed="rId2">
            <a:alphaModFix/>
          </a:blip>
          <a:srcRect/>
          <a:stretch/>
        </p:blipFill>
        <p:spPr>
          <a:xfrm>
            <a:off x="7592768" y="301981"/>
            <a:ext cx="1368404" cy="324842"/>
          </a:xfrm>
          <a:prstGeom prst="rect">
            <a:avLst/>
          </a:prstGeom>
          <a:noFill/>
          <a:ln>
            <a:noFill/>
          </a:ln>
        </p:spPr>
      </p:pic>
      <p:sp>
        <p:nvSpPr>
          <p:cNvPr id="390" name="Google Shape;390;p94"/>
          <p:cNvSpPr/>
          <p:nvPr/>
        </p:nvSpPr>
        <p:spPr>
          <a:xfrm flipH="1">
            <a:off x="7660175" y="4917369"/>
            <a:ext cx="1483830" cy="226162"/>
          </a:xfrm>
          <a:custGeom>
            <a:avLst/>
            <a:gdLst/>
            <a:ahLst/>
            <a:cxnLst/>
            <a:rect l="l" t="t" r="r" b="b"/>
            <a:pathLst>
              <a:path w="3956879" h="603099" extrusionOk="0">
                <a:moveTo>
                  <a:pt x="0" y="0"/>
                </a:moveTo>
                <a:lnTo>
                  <a:pt x="3956879" y="0"/>
                </a:lnTo>
                <a:lnTo>
                  <a:pt x="3806104" y="603099"/>
                </a:lnTo>
                <a:lnTo>
                  <a:pt x="0" y="603099"/>
                </a:lnTo>
                <a:close/>
              </a:path>
            </a:pathLst>
          </a:cu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1B1B1B"/>
              </a:solidFill>
              <a:latin typeface="Quattrocento Sans"/>
              <a:ea typeface="Quattrocento Sans"/>
              <a:cs typeface="Quattrocento Sans"/>
              <a:sym typeface="Quattrocento Sans"/>
            </a:endParaRPr>
          </a:p>
        </p:txBody>
      </p:sp>
      <p:sp>
        <p:nvSpPr>
          <p:cNvPr id="391" name="Google Shape;391;p94"/>
          <p:cNvSpPr txBox="1">
            <a:spLocks noGrp="1"/>
          </p:cNvSpPr>
          <p:nvPr>
            <p:ph type="body" idx="1"/>
          </p:nvPr>
        </p:nvSpPr>
        <p:spPr>
          <a:xfrm>
            <a:off x="358960" y="464402"/>
            <a:ext cx="6748800" cy="355200"/>
          </a:xfrm>
          <a:prstGeom prst="rect">
            <a:avLst/>
          </a:prstGeom>
          <a:noFill/>
          <a:ln>
            <a:noFill/>
          </a:ln>
        </p:spPr>
        <p:txBody>
          <a:bodyPr spcFirstLastPara="1" wrap="square" lIns="34025" tIns="17000" rIns="34025" bIns="17000" anchor="ctr" anchorCtr="0">
            <a:normAutofit/>
          </a:bodyPr>
          <a:lstStyle>
            <a:lvl1pPr marL="457200" marR="0" lvl="0" indent="-228600" algn="l">
              <a:lnSpc>
                <a:spcPct val="90000"/>
              </a:lnSpc>
              <a:spcBef>
                <a:spcPts val="400"/>
              </a:spcBef>
              <a:spcAft>
                <a:spcPts val="0"/>
              </a:spcAft>
              <a:buClr>
                <a:schemeClr val="dk1"/>
              </a:buClr>
              <a:buSzPts val="2700"/>
              <a:buFont typeface="Arial"/>
              <a:buNone/>
              <a:defRPr sz="2700" b="1" i="0" u="none" strike="noStrike" cap="none">
                <a:solidFill>
                  <a:schemeClr val="dk1"/>
                </a:solidFill>
                <a:latin typeface="Arial"/>
                <a:ea typeface="Arial"/>
                <a:cs typeface="Arial"/>
                <a:sym typeface="Arial"/>
              </a:defRPr>
            </a:lvl1pPr>
            <a:lvl2pPr marL="914400" marR="0" lvl="1" indent="-285750" algn="l">
              <a:lnSpc>
                <a:spcPct val="90000"/>
              </a:lnSpc>
              <a:spcBef>
                <a:spcPts val="2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79400" algn="l">
              <a:lnSpc>
                <a:spcPct val="90000"/>
              </a:lnSpc>
              <a:spcBef>
                <a:spcPts val="2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3pPr>
            <a:lvl4pPr marL="1828800" marR="0" lvl="3"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392" name="Google Shape;392;p94"/>
          <p:cNvSpPr txBox="1">
            <a:spLocks noGrp="1"/>
          </p:cNvSpPr>
          <p:nvPr>
            <p:ph type="sldNum" idx="12"/>
          </p:nvPr>
        </p:nvSpPr>
        <p:spPr>
          <a:xfrm>
            <a:off x="8224985" y="4947034"/>
            <a:ext cx="354300" cy="166800"/>
          </a:xfrm>
          <a:prstGeom prst="rect">
            <a:avLst/>
          </a:prstGeom>
          <a:noFill/>
          <a:ln>
            <a:noFill/>
          </a:ln>
        </p:spPr>
        <p:txBody>
          <a:bodyPr spcFirstLastPara="1" wrap="square" lIns="67975" tIns="34000" rIns="67975" bIns="34000" anchor="t"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393" name="Google Shape;393;p94"/>
          <p:cNvSpPr txBox="1">
            <a:spLocks noGrp="1"/>
          </p:cNvSpPr>
          <p:nvPr>
            <p:ph type="body" idx="2"/>
          </p:nvPr>
        </p:nvSpPr>
        <p:spPr>
          <a:xfrm>
            <a:off x="358960" y="191134"/>
            <a:ext cx="4791600" cy="265500"/>
          </a:xfrm>
          <a:prstGeom prst="rect">
            <a:avLst/>
          </a:prstGeom>
          <a:noFill/>
          <a:ln>
            <a:noFill/>
          </a:ln>
        </p:spPr>
        <p:txBody>
          <a:bodyPr spcFirstLastPara="1" wrap="square" lIns="34300" tIns="17150" rIns="34300" bIns="17150" anchor="ctr" anchorCtr="0">
            <a:normAutofit/>
          </a:bodyPr>
          <a:lstStyle>
            <a:lvl1pPr marL="457200" marR="0" lvl="0" indent="-228600" algn="l">
              <a:lnSpc>
                <a:spcPct val="9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ctr">
              <a:lnSpc>
                <a:spcPct val="150000"/>
              </a:lnSpc>
              <a:spcBef>
                <a:spcPts val="2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2pPr>
            <a:lvl3pPr marL="1371600" marR="0" lvl="2" indent="-228600" algn="just">
              <a:lnSpc>
                <a:spcPct val="150000"/>
              </a:lnSpc>
              <a:spcBef>
                <a:spcPts val="2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3pPr>
            <a:lvl4pPr marL="1828800" marR="0" lvl="3" indent="-292100" algn="just">
              <a:lnSpc>
                <a:spcPct val="150000"/>
              </a:lnSpc>
              <a:spcBef>
                <a:spcPts val="200"/>
              </a:spcBef>
              <a:spcAft>
                <a:spcPts val="0"/>
              </a:spcAft>
              <a:buClr>
                <a:schemeClr val="dk1"/>
              </a:buClr>
              <a:buSzPts val="1000"/>
              <a:buFont typeface="Arial"/>
              <a:buChar char="•"/>
              <a:defRPr sz="1000" b="0" i="0" u="none" strike="noStrike" cap="none">
                <a:solidFill>
                  <a:schemeClr val="dk1"/>
                </a:solidFill>
                <a:latin typeface="Century Gothic"/>
                <a:ea typeface="Century Gothic"/>
                <a:cs typeface="Century Gothic"/>
                <a:sym typeface="Century Gothic"/>
              </a:defRPr>
            </a:lvl4pPr>
            <a:lvl5pPr marL="2286000" marR="0" lvl="4" indent="-292100" algn="just">
              <a:lnSpc>
                <a:spcPct val="150000"/>
              </a:lnSpc>
              <a:spcBef>
                <a:spcPts val="200"/>
              </a:spcBef>
              <a:spcAft>
                <a:spcPts val="0"/>
              </a:spcAft>
              <a:buClr>
                <a:schemeClr val="dk1"/>
              </a:buClr>
              <a:buSzPts val="1000"/>
              <a:buFont typeface="Arial"/>
              <a:buChar char="•"/>
              <a:defRPr sz="1000" b="0" i="0" u="none" strike="noStrike" cap="none">
                <a:solidFill>
                  <a:schemeClr val="dk1"/>
                </a:solidFill>
                <a:latin typeface="Century Gothic"/>
                <a:ea typeface="Century Gothic"/>
                <a:cs typeface="Century Gothic"/>
                <a:sym typeface="Century Gothic"/>
              </a:defRPr>
            </a:lvl5pPr>
            <a:lvl6pPr marL="2743200" marR="0" lvl="5"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500"/>
                                        <p:tgtEl>
                                          <p:spTgt spid="391"/>
                                        </p:tgtEl>
                                      </p:cBhvr>
                                    </p:animEffect>
                                  </p:childTnLst>
                                </p:cTn>
                              </p:par>
                              <p:par>
                                <p:cTn id="8" presetID="10" presetClass="entr" presetSubtype="0" fill="hold" nodeType="withEffect">
                                  <p:stCondLst>
                                    <p:cond delay="0"/>
                                  </p:stCondLst>
                                  <p:childTnLst>
                                    <p:set>
                                      <p:cBhvr>
                                        <p:cTn id="9" dur="1" fill="hold">
                                          <p:stCondLst>
                                            <p:cond delay="0"/>
                                          </p:stCondLst>
                                        </p:cTn>
                                        <p:tgtEl>
                                          <p:spTgt spid="393"/>
                                        </p:tgtEl>
                                        <p:attrNameLst>
                                          <p:attrName>style.visibility</p:attrName>
                                        </p:attrNameLst>
                                      </p:cBhvr>
                                      <p:to>
                                        <p:strVal val="visible"/>
                                      </p:to>
                                    </p:set>
                                    <p:animEffect transition="in" filter="fade">
                                      <p:cBhvr>
                                        <p:cTn id="10" dur="500"/>
                                        <p:tgtEl>
                                          <p:spTgt spid="393"/>
                                        </p:tgtEl>
                                      </p:cBhvr>
                                    </p:animEffect>
                                  </p:childTnLst>
                                </p:cTn>
                              </p:par>
                              <p:par>
                                <p:cTn id="11" presetID="10" presetClass="entr" presetSubtype="0" fill="hold" nodeType="withEffect">
                                  <p:stCondLst>
                                    <p:cond delay="0"/>
                                  </p:stCondLst>
                                  <p:childTnLst>
                                    <p:set>
                                      <p:cBhvr>
                                        <p:cTn id="12" dur="1" fill="hold">
                                          <p:stCondLst>
                                            <p:cond delay="0"/>
                                          </p:stCondLst>
                                        </p:cTn>
                                        <p:tgtEl>
                                          <p:spTgt spid="392"/>
                                        </p:tgtEl>
                                        <p:attrNameLst>
                                          <p:attrName>style.visibility</p:attrName>
                                        </p:attrNameLst>
                                      </p:cBhvr>
                                      <p:to>
                                        <p:strVal val="visible"/>
                                      </p:to>
                                    </p:set>
                                    <p:animEffect transition="in" filter="fade">
                                      <p:cBhvr>
                                        <p:cTn id="13" dur="500"/>
                                        <p:tgtEl>
                                          <p:spTgt spid="392"/>
                                        </p:tgtEl>
                                      </p:cBhvr>
                                    </p:animEffect>
                                  </p:childTnLst>
                                </p:cTn>
                              </p:par>
                              <p:par>
                                <p:cTn id="14" presetID="10" presetClass="entr" presetSubtype="0" fill="hold" nodeType="withEffect">
                                  <p:stCondLst>
                                    <p:cond delay="0"/>
                                  </p:stCondLst>
                                  <p:childTnLst>
                                    <p:set>
                                      <p:cBhvr>
                                        <p:cTn id="15" dur="1" fill="hold">
                                          <p:stCondLst>
                                            <p:cond delay="0"/>
                                          </p:stCondLst>
                                        </p:cTn>
                                        <p:tgtEl>
                                          <p:spTgt spid="389"/>
                                        </p:tgtEl>
                                        <p:attrNameLst>
                                          <p:attrName>style.visibility</p:attrName>
                                        </p:attrNameLst>
                                      </p:cBhvr>
                                      <p:to>
                                        <p:strVal val="visible"/>
                                      </p:to>
                                    </p:set>
                                    <p:animEffect transition="in" filter="fade">
                                      <p:cBhvr>
                                        <p:cTn id="16"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Image Layout 18 2">
  <p:cSld name="6_Image Layout 18">
    <p:spTree>
      <p:nvGrpSpPr>
        <p:cNvPr id="1" name="Shape 394"/>
        <p:cNvGrpSpPr/>
        <p:nvPr/>
      </p:nvGrpSpPr>
      <p:grpSpPr>
        <a:xfrm>
          <a:off x="0" y="0"/>
          <a:ext cx="0" cy="0"/>
          <a:chOff x="0" y="0"/>
          <a:chExt cx="0" cy="0"/>
        </a:xfrm>
      </p:grpSpPr>
      <p:pic>
        <p:nvPicPr>
          <p:cNvPr id="395" name="Google Shape;395;p95" descr="Imagen que contiene objeto, reloj&#10;&#10;Descripción generada automáticamente"/>
          <p:cNvPicPr preferRelativeResize="0"/>
          <p:nvPr/>
        </p:nvPicPr>
        <p:blipFill rotWithShape="1">
          <a:blip r:embed="rId2">
            <a:alphaModFix/>
          </a:blip>
          <a:srcRect/>
          <a:stretch/>
        </p:blipFill>
        <p:spPr>
          <a:xfrm>
            <a:off x="7592768" y="301981"/>
            <a:ext cx="1368404" cy="324842"/>
          </a:xfrm>
          <a:prstGeom prst="rect">
            <a:avLst/>
          </a:prstGeom>
          <a:noFill/>
          <a:ln>
            <a:noFill/>
          </a:ln>
        </p:spPr>
      </p:pic>
      <p:sp>
        <p:nvSpPr>
          <p:cNvPr id="396" name="Google Shape;396;p95"/>
          <p:cNvSpPr/>
          <p:nvPr/>
        </p:nvSpPr>
        <p:spPr>
          <a:xfrm>
            <a:off x="0" y="4980274"/>
            <a:ext cx="9144000" cy="163200"/>
          </a:xfrm>
          <a:prstGeom prst="rect">
            <a:avLst/>
          </a:prstGeom>
          <a:solidFill>
            <a:schemeClr val="accent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97" name="Google Shape;397;p95"/>
          <p:cNvSpPr/>
          <p:nvPr/>
        </p:nvSpPr>
        <p:spPr>
          <a:xfrm flipH="1">
            <a:off x="7660175" y="4917369"/>
            <a:ext cx="1483830" cy="226162"/>
          </a:xfrm>
          <a:custGeom>
            <a:avLst/>
            <a:gdLst/>
            <a:ahLst/>
            <a:cxnLst/>
            <a:rect l="l" t="t" r="r" b="b"/>
            <a:pathLst>
              <a:path w="3956879" h="603099" extrusionOk="0">
                <a:moveTo>
                  <a:pt x="0" y="0"/>
                </a:moveTo>
                <a:lnTo>
                  <a:pt x="3956879" y="0"/>
                </a:lnTo>
                <a:lnTo>
                  <a:pt x="3806104" y="603099"/>
                </a:lnTo>
                <a:lnTo>
                  <a:pt x="0" y="603099"/>
                </a:lnTo>
                <a:close/>
              </a:path>
            </a:pathLst>
          </a:cu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1B1B1B"/>
              </a:solidFill>
              <a:latin typeface="Quattrocento Sans"/>
              <a:ea typeface="Quattrocento Sans"/>
              <a:cs typeface="Quattrocento Sans"/>
              <a:sym typeface="Quattrocento Sans"/>
            </a:endParaRPr>
          </a:p>
        </p:txBody>
      </p:sp>
      <p:cxnSp>
        <p:nvCxnSpPr>
          <p:cNvPr id="398" name="Google Shape;398;p95"/>
          <p:cNvCxnSpPr/>
          <p:nvPr/>
        </p:nvCxnSpPr>
        <p:spPr>
          <a:xfrm>
            <a:off x="0" y="4980274"/>
            <a:ext cx="7677300" cy="0"/>
          </a:xfrm>
          <a:prstGeom prst="straightConnector1">
            <a:avLst/>
          </a:prstGeom>
          <a:noFill/>
          <a:ln w="57150" cap="flat" cmpd="sng">
            <a:solidFill>
              <a:schemeClr val="accent4"/>
            </a:solidFill>
            <a:prstDash val="solid"/>
            <a:miter lim="800000"/>
            <a:headEnd type="none" w="sm" len="sm"/>
            <a:tailEnd type="none" w="sm" len="sm"/>
          </a:ln>
        </p:spPr>
      </p:cxnSp>
      <p:sp>
        <p:nvSpPr>
          <p:cNvPr id="399" name="Google Shape;399;p95"/>
          <p:cNvSpPr txBox="1">
            <a:spLocks noGrp="1"/>
          </p:cNvSpPr>
          <p:nvPr>
            <p:ph type="body" idx="1"/>
          </p:nvPr>
        </p:nvSpPr>
        <p:spPr>
          <a:xfrm>
            <a:off x="358960" y="286909"/>
            <a:ext cx="6748800" cy="355200"/>
          </a:xfrm>
          <a:prstGeom prst="rect">
            <a:avLst/>
          </a:prstGeom>
          <a:noFill/>
          <a:ln>
            <a:noFill/>
          </a:ln>
        </p:spPr>
        <p:txBody>
          <a:bodyPr spcFirstLastPara="1" wrap="square" lIns="34025" tIns="17000" rIns="34025" bIns="17000" anchor="ctr" anchorCtr="0">
            <a:noAutofit/>
          </a:bodyPr>
          <a:lstStyle>
            <a:lvl1pPr marL="457200" marR="0" lvl="0" indent="-228600" algn="l">
              <a:lnSpc>
                <a:spcPct val="90000"/>
              </a:lnSpc>
              <a:spcBef>
                <a:spcPts val="400"/>
              </a:spcBef>
              <a:spcAft>
                <a:spcPts val="0"/>
              </a:spcAft>
              <a:buClr>
                <a:schemeClr val="dk1"/>
              </a:buClr>
              <a:buSzPts val="2700"/>
              <a:buFont typeface="Arial"/>
              <a:buNone/>
              <a:defRPr sz="2700" b="1" i="0" u="none" strike="noStrike" cap="none">
                <a:solidFill>
                  <a:schemeClr val="dk1"/>
                </a:solidFill>
                <a:latin typeface="Arial"/>
                <a:ea typeface="Arial"/>
                <a:cs typeface="Arial"/>
                <a:sym typeface="Arial"/>
              </a:defRPr>
            </a:lvl1pPr>
            <a:lvl2pPr marL="914400" marR="0" lvl="1" indent="-285750" algn="l">
              <a:lnSpc>
                <a:spcPct val="90000"/>
              </a:lnSpc>
              <a:spcBef>
                <a:spcPts val="2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79400" algn="l">
              <a:lnSpc>
                <a:spcPct val="90000"/>
              </a:lnSpc>
              <a:spcBef>
                <a:spcPts val="2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3pPr>
            <a:lvl4pPr marL="1828800" marR="0" lvl="3"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a:lnSpc>
                <a:spcPct val="90000"/>
              </a:lnSpc>
              <a:spcBef>
                <a:spcPts val="2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400" name="Google Shape;400;p95"/>
          <p:cNvSpPr txBox="1">
            <a:spLocks noGrp="1"/>
          </p:cNvSpPr>
          <p:nvPr>
            <p:ph type="sldNum" idx="12"/>
          </p:nvPr>
        </p:nvSpPr>
        <p:spPr>
          <a:xfrm>
            <a:off x="8224985" y="4947034"/>
            <a:ext cx="354300" cy="166800"/>
          </a:xfrm>
          <a:prstGeom prst="rect">
            <a:avLst/>
          </a:prstGeom>
          <a:noFill/>
          <a:ln>
            <a:noFill/>
          </a:ln>
        </p:spPr>
        <p:txBody>
          <a:bodyPr spcFirstLastPara="1" wrap="square" lIns="67975" tIns="34000" rIns="67975" bIns="34000" anchor="t" anchorCtr="0">
            <a:noAutofit/>
          </a:bodyPr>
          <a:lstStyle>
            <a:lvl1pPr marL="0" marR="0" lvl="0" indent="0" algn="ctr">
              <a:lnSpc>
                <a:spcPct val="100000"/>
              </a:lnSpc>
              <a:spcBef>
                <a:spcPts val="0"/>
              </a:spcBef>
              <a:spcAft>
                <a:spcPts val="0"/>
              </a:spcAft>
              <a:buClr>
                <a:schemeClr val="lt1"/>
              </a:buClr>
              <a:buSzPts val="800"/>
              <a:buFont typeface="Arial"/>
              <a:buNone/>
              <a:defRPr sz="8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chemeClr val="lt1"/>
              </a:buClr>
              <a:buSzPts val="800"/>
              <a:buFont typeface="Arial"/>
              <a:buNone/>
              <a:defRPr sz="8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chemeClr val="lt1"/>
              </a:buClr>
              <a:buSzPts val="800"/>
              <a:buFont typeface="Arial"/>
              <a:buNone/>
              <a:defRPr sz="8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chemeClr val="lt1"/>
              </a:buClr>
              <a:buSzPts val="800"/>
              <a:buFont typeface="Arial"/>
              <a:buNone/>
              <a:defRPr sz="8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chemeClr val="lt1"/>
              </a:buClr>
              <a:buSzPts val="800"/>
              <a:buFont typeface="Arial"/>
              <a:buNone/>
              <a:defRPr sz="8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chemeClr val="lt1"/>
              </a:buClr>
              <a:buSzPts val="800"/>
              <a:buFont typeface="Arial"/>
              <a:buNone/>
              <a:defRPr sz="8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chemeClr val="lt1"/>
              </a:buClr>
              <a:buSzPts val="800"/>
              <a:buFont typeface="Arial"/>
              <a:buNone/>
              <a:defRPr sz="8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chemeClr val="lt1"/>
              </a:buClr>
              <a:buSzPts val="800"/>
              <a:buFont typeface="Arial"/>
              <a:buNone/>
              <a:defRPr sz="8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chemeClr val="lt1"/>
              </a:buClr>
              <a:buSzPts val="800"/>
              <a:buFont typeface="Arial"/>
              <a:buNone/>
              <a:defRPr sz="8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401" name="Google Shape;401;p95"/>
          <p:cNvSpPr/>
          <p:nvPr/>
        </p:nvSpPr>
        <p:spPr>
          <a:xfrm rot="5400000">
            <a:off x="359637" y="2957761"/>
            <a:ext cx="1410734" cy="2130284"/>
          </a:xfrm>
          <a:custGeom>
            <a:avLst/>
            <a:gdLst/>
            <a:ahLst/>
            <a:cxnLst/>
            <a:rect l="l" t="t" r="r" b="b"/>
            <a:pathLst>
              <a:path w="3761958" h="5680756" extrusionOk="0">
                <a:moveTo>
                  <a:pt x="3761958" y="3973882"/>
                </a:moveTo>
                <a:lnTo>
                  <a:pt x="3151408" y="3249003"/>
                </a:lnTo>
                <a:lnTo>
                  <a:pt x="2540858" y="3973882"/>
                </a:lnTo>
                <a:lnTo>
                  <a:pt x="2827080" y="3973882"/>
                </a:lnTo>
                <a:lnTo>
                  <a:pt x="2827080" y="4510214"/>
                </a:lnTo>
                <a:lnTo>
                  <a:pt x="1882454" y="5305140"/>
                </a:lnTo>
                <a:lnTo>
                  <a:pt x="934877" y="4507734"/>
                </a:lnTo>
                <a:lnTo>
                  <a:pt x="934877" y="724879"/>
                </a:lnTo>
                <a:lnTo>
                  <a:pt x="1221099" y="724879"/>
                </a:lnTo>
                <a:lnTo>
                  <a:pt x="610548" y="0"/>
                </a:lnTo>
                <a:lnTo>
                  <a:pt x="0" y="724880"/>
                </a:lnTo>
                <a:lnTo>
                  <a:pt x="286221" y="724880"/>
                </a:lnTo>
                <a:lnTo>
                  <a:pt x="286221" y="4828151"/>
                </a:lnTo>
                <a:lnTo>
                  <a:pt x="301056" y="4828151"/>
                </a:lnTo>
                <a:lnTo>
                  <a:pt x="297024" y="4832942"/>
                </a:lnTo>
                <a:lnTo>
                  <a:pt x="1304497" y="5680756"/>
                </a:lnTo>
                <a:lnTo>
                  <a:pt x="2460411" y="5680756"/>
                </a:lnTo>
                <a:lnTo>
                  <a:pt x="3464933" y="4835428"/>
                </a:lnTo>
                <a:lnTo>
                  <a:pt x="3460902" y="4830637"/>
                </a:lnTo>
                <a:lnTo>
                  <a:pt x="3475736" y="4830637"/>
                </a:lnTo>
                <a:lnTo>
                  <a:pt x="3475736" y="3973882"/>
                </a:lnTo>
                <a:close/>
              </a:path>
            </a:pathLst>
          </a:custGeom>
          <a:solidFill>
            <a:srgbClr val="F9F9F9"/>
          </a:solidFill>
          <a:ln>
            <a:noFill/>
          </a:ln>
        </p:spPr>
        <p:txBody>
          <a:bodyPr spcFirstLastPara="1" wrap="square" lIns="34300" tIns="17150" rIns="34300" bIns="1715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500"/>
                                        <p:tgtEl>
                                          <p:spTgt spid="399"/>
                                        </p:tgtEl>
                                      </p:cBhvr>
                                    </p:animEffect>
                                  </p:childTnLst>
                                </p:cTn>
                              </p:par>
                              <p:par>
                                <p:cTn id="8" presetID="10" presetClass="entr" presetSubtype="0" fill="hold" nodeType="withEffect">
                                  <p:stCondLst>
                                    <p:cond delay="0"/>
                                  </p:stCondLst>
                                  <p:childTnLst>
                                    <p:set>
                                      <p:cBhvr>
                                        <p:cTn id="9" dur="1" fill="hold">
                                          <p:stCondLst>
                                            <p:cond delay="0"/>
                                          </p:stCondLst>
                                        </p:cTn>
                                        <p:tgtEl>
                                          <p:spTgt spid="400"/>
                                        </p:tgtEl>
                                        <p:attrNameLst>
                                          <p:attrName>style.visibility</p:attrName>
                                        </p:attrNameLst>
                                      </p:cBhvr>
                                      <p:to>
                                        <p:strVal val="visible"/>
                                      </p:to>
                                    </p:set>
                                    <p:animEffect transition="in" filter="fade">
                                      <p:cBhvr>
                                        <p:cTn id="10" dur="500"/>
                                        <p:tgtEl>
                                          <p:spTgt spid="400"/>
                                        </p:tgtEl>
                                      </p:cBhvr>
                                    </p:animEffect>
                                  </p:childTnLst>
                                </p:cTn>
                              </p:par>
                              <p:par>
                                <p:cTn id="11" presetID="10" presetClass="entr" presetSubtype="0" fill="hold" nodeType="withEffect">
                                  <p:stCondLst>
                                    <p:cond delay="0"/>
                                  </p:stCondLst>
                                  <p:childTnLst>
                                    <p:set>
                                      <p:cBhvr>
                                        <p:cTn id="12" dur="1" fill="hold">
                                          <p:stCondLst>
                                            <p:cond delay="0"/>
                                          </p:stCondLst>
                                        </p:cTn>
                                        <p:tgtEl>
                                          <p:spTgt spid="395"/>
                                        </p:tgtEl>
                                        <p:attrNameLst>
                                          <p:attrName>style.visibility</p:attrName>
                                        </p:attrNameLst>
                                      </p:cBhvr>
                                      <p:to>
                                        <p:strVal val="visible"/>
                                      </p:to>
                                    </p:set>
                                    <p:animEffect transition="in" filter="fade">
                                      <p:cBhvr>
                                        <p:cTn id="13" dur="500"/>
                                        <p:tgtEl>
                                          <p:spTgt spid="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Title (NO logo) - insert AX &amp; partner logos">
  <p:cSld name="TITLE_1">
    <p:spTree>
      <p:nvGrpSpPr>
        <p:cNvPr id="1" name="Shape 406"/>
        <p:cNvGrpSpPr/>
        <p:nvPr/>
      </p:nvGrpSpPr>
      <p:grpSpPr>
        <a:xfrm>
          <a:off x="0" y="0"/>
          <a:ext cx="0" cy="0"/>
          <a:chOff x="0" y="0"/>
          <a:chExt cx="0" cy="0"/>
        </a:xfrm>
      </p:grpSpPr>
      <p:sp>
        <p:nvSpPr>
          <p:cNvPr id="407" name="Google Shape;407;g2df22a4f796_0_146"/>
          <p:cNvSpPr/>
          <p:nvPr/>
        </p:nvSpPr>
        <p:spPr>
          <a:xfrm>
            <a:off x="80700" y="2419125"/>
            <a:ext cx="8982900" cy="1896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g2df22a4f796_0_146"/>
          <p:cNvSpPr txBox="1">
            <a:spLocks noGrp="1"/>
          </p:cNvSpPr>
          <p:nvPr>
            <p:ph type="ctrTitle"/>
          </p:nvPr>
        </p:nvSpPr>
        <p:spPr>
          <a:xfrm>
            <a:off x="1624500" y="394600"/>
            <a:ext cx="5895000" cy="1473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4200"/>
              <a:buNone/>
              <a:defRPr sz="4200"/>
            </a:lvl1pPr>
            <a:lvl2pPr lvl="1" algn="l" rtl="0">
              <a:lnSpc>
                <a:spcPct val="100000"/>
              </a:lnSpc>
              <a:spcBef>
                <a:spcPts val="0"/>
              </a:spcBef>
              <a:spcAft>
                <a:spcPts val="0"/>
              </a:spcAft>
              <a:buSzPts val="4200"/>
              <a:buNone/>
              <a:defRPr sz="4200"/>
            </a:lvl2pPr>
            <a:lvl3pPr lvl="2" algn="l" rtl="0">
              <a:lnSpc>
                <a:spcPct val="100000"/>
              </a:lnSpc>
              <a:spcBef>
                <a:spcPts val="0"/>
              </a:spcBef>
              <a:spcAft>
                <a:spcPts val="0"/>
              </a:spcAft>
              <a:buSzPts val="4200"/>
              <a:buNone/>
              <a:defRPr sz="4200"/>
            </a:lvl3pPr>
            <a:lvl4pPr lvl="3" algn="l" rtl="0">
              <a:lnSpc>
                <a:spcPct val="100000"/>
              </a:lnSpc>
              <a:spcBef>
                <a:spcPts val="0"/>
              </a:spcBef>
              <a:spcAft>
                <a:spcPts val="0"/>
              </a:spcAft>
              <a:buSzPts val="4200"/>
              <a:buNone/>
              <a:defRPr sz="4200"/>
            </a:lvl4pPr>
            <a:lvl5pPr lvl="4" algn="l" rtl="0">
              <a:lnSpc>
                <a:spcPct val="100000"/>
              </a:lnSpc>
              <a:spcBef>
                <a:spcPts val="0"/>
              </a:spcBef>
              <a:spcAft>
                <a:spcPts val="0"/>
              </a:spcAft>
              <a:buSzPts val="4200"/>
              <a:buNone/>
              <a:defRPr sz="4200"/>
            </a:lvl5pPr>
            <a:lvl6pPr lvl="5" algn="l" rtl="0">
              <a:lnSpc>
                <a:spcPct val="100000"/>
              </a:lnSpc>
              <a:spcBef>
                <a:spcPts val="0"/>
              </a:spcBef>
              <a:spcAft>
                <a:spcPts val="0"/>
              </a:spcAft>
              <a:buSzPts val="4200"/>
              <a:buNone/>
              <a:defRPr sz="4200"/>
            </a:lvl6pPr>
            <a:lvl7pPr lvl="6" algn="l" rtl="0">
              <a:lnSpc>
                <a:spcPct val="100000"/>
              </a:lnSpc>
              <a:spcBef>
                <a:spcPts val="0"/>
              </a:spcBef>
              <a:spcAft>
                <a:spcPts val="0"/>
              </a:spcAft>
              <a:buSzPts val="4200"/>
              <a:buNone/>
              <a:defRPr sz="4200"/>
            </a:lvl7pPr>
            <a:lvl8pPr lvl="7" algn="l" rtl="0">
              <a:lnSpc>
                <a:spcPct val="100000"/>
              </a:lnSpc>
              <a:spcBef>
                <a:spcPts val="0"/>
              </a:spcBef>
              <a:spcAft>
                <a:spcPts val="0"/>
              </a:spcAft>
              <a:buSzPts val="4200"/>
              <a:buNone/>
              <a:defRPr sz="4200"/>
            </a:lvl8pPr>
            <a:lvl9pPr lvl="8" algn="l" rtl="0">
              <a:lnSpc>
                <a:spcPct val="100000"/>
              </a:lnSpc>
              <a:spcBef>
                <a:spcPts val="0"/>
              </a:spcBef>
              <a:spcAft>
                <a:spcPts val="0"/>
              </a:spcAft>
              <a:buSzPts val="4200"/>
              <a:buNone/>
              <a:defRPr sz="4200"/>
            </a:lvl9pPr>
          </a:lstStyle>
          <a:p>
            <a:endParaRPr/>
          </a:p>
        </p:txBody>
      </p:sp>
      <p:sp>
        <p:nvSpPr>
          <p:cNvPr id="409" name="Google Shape;409;g2df22a4f796_0_146"/>
          <p:cNvSpPr txBox="1">
            <a:spLocks noGrp="1"/>
          </p:cNvSpPr>
          <p:nvPr>
            <p:ph type="subTitle" idx="1"/>
          </p:nvPr>
        </p:nvSpPr>
        <p:spPr>
          <a:xfrm>
            <a:off x="485875" y="2933556"/>
            <a:ext cx="8183700" cy="8610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lt1"/>
              </a:buClr>
              <a:buSzPts val="2100"/>
              <a:buNone/>
              <a:defRPr sz="2100">
                <a:solidFill>
                  <a:schemeClr val="lt1"/>
                </a:solidFill>
              </a:defRPr>
            </a:lvl1pPr>
            <a:lvl2pPr lvl="1" algn="l" rtl="0">
              <a:lnSpc>
                <a:spcPct val="100000"/>
              </a:lnSpc>
              <a:spcBef>
                <a:spcPts val="0"/>
              </a:spcBef>
              <a:spcAft>
                <a:spcPts val="0"/>
              </a:spcAft>
              <a:buClr>
                <a:schemeClr val="lt1"/>
              </a:buClr>
              <a:buSzPts val="2400"/>
              <a:buNone/>
              <a:defRPr sz="2400">
                <a:solidFill>
                  <a:schemeClr val="lt1"/>
                </a:solidFill>
              </a:defRPr>
            </a:lvl2pPr>
            <a:lvl3pPr lvl="2" algn="l" rtl="0">
              <a:lnSpc>
                <a:spcPct val="100000"/>
              </a:lnSpc>
              <a:spcBef>
                <a:spcPts val="0"/>
              </a:spcBef>
              <a:spcAft>
                <a:spcPts val="0"/>
              </a:spcAft>
              <a:buClr>
                <a:schemeClr val="lt1"/>
              </a:buClr>
              <a:buSzPts val="2400"/>
              <a:buNone/>
              <a:defRPr sz="2400">
                <a:solidFill>
                  <a:schemeClr val="lt1"/>
                </a:solidFill>
              </a:defRPr>
            </a:lvl3pPr>
            <a:lvl4pPr lvl="3" algn="l" rtl="0">
              <a:lnSpc>
                <a:spcPct val="100000"/>
              </a:lnSpc>
              <a:spcBef>
                <a:spcPts val="0"/>
              </a:spcBef>
              <a:spcAft>
                <a:spcPts val="0"/>
              </a:spcAft>
              <a:buClr>
                <a:schemeClr val="lt1"/>
              </a:buClr>
              <a:buSzPts val="2400"/>
              <a:buNone/>
              <a:defRPr sz="2400">
                <a:solidFill>
                  <a:schemeClr val="lt1"/>
                </a:solidFill>
              </a:defRPr>
            </a:lvl4pPr>
            <a:lvl5pPr lvl="4" algn="l" rtl="0">
              <a:lnSpc>
                <a:spcPct val="100000"/>
              </a:lnSpc>
              <a:spcBef>
                <a:spcPts val="0"/>
              </a:spcBef>
              <a:spcAft>
                <a:spcPts val="0"/>
              </a:spcAft>
              <a:buClr>
                <a:schemeClr val="lt1"/>
              </a:buClr>
              <a:buSzPts val="2400"/>
              <a:buNone/>
              <a:defRPr sz="2400">
                <a:solidFill>
                  <a:schemeClr val="lt1"/>
                </a:solidFill>
              </a:defRPr>
            </a:lvl5pPr>
            <a:lvl6pPr lvl="5" algn="l" rtl="0">
              <a:lnSpc>
                <a:spcPct val="100000"/>
              </a:lnSpc>
              <a:spcBef>
                <a:spcPts val="0"/>
              </a:spcBef>
              <a:spcAft>
                <a:spcPts val="0"/>
              </a:spcAft>
              <a:buClr>
                <a:schemeClr val="lt1"/>
              </a:buClr>
              <a:buSzPts val="2400"/>
              <a:buNone/>
              <a:defRPr sz="2400">
                <a:solidFill>
                  <a:schemeClr val="lt1"/>
                </a:solidFill>
              </a:defRPr>
            </a:lvl6pPr>
            <a:lvl7pPr lvl="6" algn="l" rtl="0">
              <a:lnSpc>
                <a:spcPct val="100000"/>
              </a:lnSpc>
              <a:spcBef>
                <a:spcPts val="0"/>
              </a:spcBef>
              <a:spcAft>
                <a:spcPts val="0"/>
              </a:spcAft>
              <a:buClr>
                <a:schemeClr val="lt1"/>
              </a:buClr>
              <a:buSzPts val="2400"/>
              <a:buNone/>
              <a:defRPr sz="2400">
                <a:solidFill>
                  <a:schemeClr val="lt1"/>
                </a:solidFill>
              </a:defRPr>
            </a:lvl7pPr>
            <a:lvl8pPr lvl="7" algn="l" rtl="0">
              <a:lnSpc>
                <a:spcPct val="100000"/>
              </a:lnSpc>
              <a:spcBef>
                <a:spcPts val="0"/>
              </a:spcBef>
              <a:spcAft>
                <a:spcPts val="0"/>
              </a:spcAft>
              <a:buClr>
                <a:schemeClr val="lt1"/>
              </a:buClr>
              <a:buSzPts val="2400"/>
              <a:buNone/>
              <a:defRPr sz="2400">
                <a:solidFill>
                  <a:schemeClr val="lt1"/>
                </a:solidFill>
              </a:defRPr>
            </a:lvl8pPr>
            <a:lvl9pPr lvl="8" algn="l"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410" name="Google Shape;410;g2df22a4f796_0_146"/>
          <p:cNvSpPr/>
          <p:nvPr/>
        </p:nvSpPr>
        <p:spPr>
          <a:xfrm rot="5400000" flipH="1">
            <a:off x="656742" y="1805893"/>
            <a:ext cx="1899791" cy="3119730"/>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FFFFFF">
              <a:alpha val="4710"/>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1" name="Google Shape;411;g2df22a4f796_0_1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Title" type="secHead">
  <p:cSld name="SECTION_HEADER">
    <p:bg>
      <p:bgPr>
        <a:solidFill>
          <a:schemeClr val="dk1"/>
        </a:solidFill>
        <a:effectLst/>
      </p:bgPr>
    </p:bg>
    <p:spTree>
      <p:nvGrpSpPr>
        <p:cNvPr id="1" name="Shape 412"/>
        <p:cNvGrpSpPr/>
        <p:nvPr/>
      </p:nvGrpSpPr>
      <p:grpSpPr>
        <a:xfrm>
          <a:off x="0" y="0"/>
          <a:ext cx="0" cy="0"/>
          <a:chOff x="0" y="0"/>
          <a:chExt cx="0" cy="0"/>
        </a:xfrm>
      </p:grpSpPr>
      <p:sp>
        <p:nvSpPr>
          <p:cNvPr id="413" name="Google Shape;413;g2df22a4f796_0_151"/>
          <p:cNvSpPr txBox="1">
            <a:spLocks noGrp="1"/>
          </p:cNvSpPr>
          <p:nvPr>
            <p:ph type="title"/>
          </p:nvPr>
        </p:nvSpPr>
        <p:spPr>
          <a:xfrm>
            <a:off x="490250" y="1883400"/>
            <a:ext cx="4424700" cy="1376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lt1"/>
              </a:buClr>
              <a:buSzPts val="3600"/>
              <a:buNone/>
              <a:defRPr sz="3600">
                <a:solidFill>
                  <a:schemeClr val="lt1"/>
                </a:solidFill>
              </a:defRPr>
            </a:lvl1pPr>
            <a:lvl2pPr lvl="1" algn="l" rtl="0">
              <a:lnSpc>
                <a:spcPct val="100000"/>
              </a:lnSpc>
              <a:spcBef>
                <a:spcPts val="0"/>
              </a:spcBef>
              <a:spcAft>
                <a:spcPts val="0"/>
              </a:spcAft>
              <a:buClr>
                <a:schemeClr val="lt1"/>
              </a:buClr>
              <a:buSzPts val="4800"/>
              <a:buNone/>
              <a:defRPr sz="4800">
                <a:solidFill>
                  <a:schemeClr val="lt1"/>
                </a:solidFill>
              </a:defRPr>
            </a:lvl2pPr>
            <a:lvl3pPr lvl="2" algn="l" rtl="0">
              <a:lnSpc>
                <a:spcPct val="100000"/>
              </a:lnSpc>
              <a:spcBef>
                <a:spcPts val="0"/>
              </a:spcBef>
              <a:spcAft>
                <a:spcPts val="0"/>
              </a:spcAft>
              <a:buClr>
                <a:schemeClr val="lt1"/>
              </a:buClr>
              <a:buSzPts val="4800"/>
              <a:buNone/>
              <a:defRPr sz="4800">
                <a:solidFill>
                  <a:schemeClr val="lt1"/>
                </a:solidFill>
              </a:defRPr>
            </a:lvl3pPr>
            <a:lvl4pPr lvl="3" algn="l" rtl="0">
              <a:lnSpc>
                <a:spcPct val="100000"/>
              </a:lnSpc>
              <a:spcBef>
                <a:spcPts val="0"/>
              </a:spcBef>
              <a:spcAft>
                <a:spcPts val="0"/>
              </a:spcAft>
              <a:buClr>
                <a:schemeClr val="lt1"/>
              </a:buClr>
              <a:buSzPts val="4800"/>
              <a:buNone/>
              <a:defRPr sz="4800">
                <a:solidFill>
                  <a:schemeClr val="lt1"/>
                </a:solidFill>
              </a:defRPr>
            </a:lvl4pPr>
            <a:lvl5pPr lvl="4" algn="l" rtl="0">
              <a:lnSpc>
                <a:spcPct val="100000"/>
              </a:lnSpc>
              <a:spcBef>
                <a:spcPts val="0"/>
              </a:spcBef>
              <a:spcAft>
                <a:spcPts val="0"/>
              </a:spcAft>
              <a:buClr>
                <a:schemeClr val="lt1"/>
              </a:buClr>
              <a:buSzPts val="4800"/>
              <a:buNone/>
              <a:defRPr sz="4800">
                <a:solidFill>
                  <a:schemeClr val="lt1"/>
                </a:solidFill>
              </a:defRPr>
            </a:lvl5pPr>
            <a:lvl6pPr lvl="5" algn="l" rtl="0">
              <a:lnSpc>
                <a:spcPct val="100000"/>
              </a:lnSpc>
              <a:spcBef>
                <a:spcPts val="0"/>
              </a:spcBef>
              <a:spcAft>
                <a:spcPts val="0"/>
              </a:spcAft>
              <a:buClr>
                <a:schemeClr val="lt1"/>
              </a:buClr>
              <a:buSzPts val="4800"/>
              <a:buNone/>
              <a:defRPr sz="4800">
                <a:solidFill>
                  <a:schemeClr val="lt1"/>
                </a:solidFill>
              </a:defRPr>
            </a:lvl6pPr>
            <a:lvl7pPr lvl="6" algn="l" rtl="0">
              <a:lnSpc>
                <a:spcPct val="100000"/>
              </a:lnSpc>
              <a:spcBef>
                <a:spcPts val="0"/>
              </a:spcBef>
              <a:spcAft>
                <a:spcPts val="0"/>
              </a:spcAft>
              <a:buClr>
                <a:schemeClr val="lt1"/>
              </a:buClr>
              <a:buSzPts val="4800"/>
              <a:buNone/>
              <a:defRPr sz="4800">
                <a:solidFill>
                  <a:schemeClr val="lt1"/>
                </a:solidFill>
              </a:defRPr>
            </a:lvl7pPr>
            <a:lvl8pPr lvl="7" algn="l" rtl="0">
              <a:lnSpc>
                <a:spcPct val="100000"/>
              </a:lnSpc>
              <a:spcBef>
                <a:spcPts val="0"/>
              </a:spcBef>
              <a:spcAft>
                <a:spcPts val="0"/>
              </a:spcAft>
              <a:buClr>
                <a:schemeClr val="lt1"/>
              </a:buClr>
              <a:buSzPts val="4800"/>
              <a:buNone/>
              <a:defRPr sz="4800">
                <a:solidFill>
                  <a:schemeClr val="lt1"/>
                </a:solidFill>
              </a:defRPr>
            </a:lvl8pPr>
            <a:lvl9pPr lvl="8" algn="l" rtl="0">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414" name="Google Shape;414;g2df22a4f796_0_151"/>
          <p:cNvSpPr/>
          <p:nvPr/>
        </p:nvSpPr>
        <p:spPr>
          <a:xfrm>
            <a:off x="0" y="4362675"/>
            <a:ext cx="9144000" cy="780900"/>
          </a:xfrm>
          <a:prstGeom prst="rect">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5" name="Google Shape;415;g2df22a4f796_0_151"/>
          <p:cNvPicPr preferRelativeResize="0"/>
          <p:nvPr/>
        </p:nvPicPr>
        <p:blipFill rotWithShape="1">
          <a:blip r:embed="rId2">
            <a:alphaModFix/>
          </a:blip>
          <a:srcRect/>
          <a:stretch/>
        </p:blipFill>
        <p:spPr>
          <a:xfrm>
            <a:off x="604556" y="4614289"/>
            <a:ext cx="1074859" cy="277650"/>
          </a:xfrm>
          <a:prstGeom prst="rect">
            <a:avLst/>
          </a:prstGeom>
          <a:noFill/>
          <a:ln>
            <a:noFill/>
          </a:ln>
        </p:spPr>
      </p:pic>
      <p:sp>
        <p:nvSpPr>
          <p:cNvPr id="416" name="Google Shape;416;g2df22a4f796_0_151"/>
          <p:cNvSpPr/>
          <p:nvPr/>
        </p:nvSpPr>
        <p:spPr>
          <a:xfrm rot="5400000" flipH="1">
            <a:off x="616205" y="-606651"/>
            <a:ext cx="1899791" cy="3119730"/>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FFFFFF">
              <a:alpha val="4710"/>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417" name="Google Shape;417;g2df22a4f796_0_151"/>
          <p:cNvPicPr preferRelativeResize="0"/>
          <p:nvPr/>
        </p:nvPicPr>
        <p:blipFill rotWithShape="1">
          <a:blip r:embed="rId3">
            <a:alphaModFix/>
          </a:blip>
          <a:srcRect/>
          <a:stretch/>
        </p:blipFill>
        <p:spPr>
          <a:xfrm>
            <a:off x="6871725" y="-1437882"/>
            <a:ext cx="4952775" cy="4952775"/>
          </a:xfrm>
          <a:prstGeom prst="rect">
            <a:avLst/>
          </a:prstGeom>
          <a:noFill/>
          <a:ln>
            <a:noFill/>
          </a:ln>
        </p:spPr>
      </p:pic>
      <p:sp>
        <p:nvSpPr>
          <p:cNvPr id="418" name="Google Shape;418;g2df22a4f796_0_151"/>
          <p:cNvSpPr txBox="1">
            <a:spLocks noGrp="1"/>
          </p:cNvSpPr>
          <p:nvPr>
            <p:ph type="subTitle" idx="1"/>
          </p:nvPr>
        </p:nvSpPr>
        <p:spPr>
          <a:xfrm>
            <a:off x="490250" y="3211601"/>
            <a:ext cx="5510400" cy="9969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lt1"/>
              </a:buClr>
              <a:buSzPts val="2100"/>
              <a:buNone/>
              <a:defRPr sz="2100">
                <a:solidFill>
                  <a:schemeClr val="lt1"/>
                </a:solidFill>
              </a:defRPr>
            </a:lvl1pPr>
            <a:lvl2pPr lvl="1" algn="l" rtl="0">
              <a:lnSpc>
                <a:spcPct val="100000"/>
              </a:lnSpc>
              <a:spcBef>
                <a:spcPts val="0"/>
              </a:spcBef>
              <a:spcAft>
                <a:spcPts val="0"/>
              </a:spcAft>
              <a:buClr>
                <a:schemeClr val="lt1"/>
              </a:buClr>
              <a:buSzPts val="2400"/>
              <a:buNone/>
              <a:defRPr sz="2400">
                <a:solidFill>
                  <a:schemeClr val="lt1"/>
                </a:solidFill>
              </a:defRPr>
            </a:lvl2pPr>
            <a:lvl3pPr lvl="2" algn="l" rtl="0">
              <a:lnSpc>
                <a:spcPct val="100000"/>
              </a:lnSpc>
              <a:spcBef>
                <a:spcPts val="0"/>
              </a:spcBef>
              <a:spcAft>
                <a:spcPts val="0"/>
              </a:spcAft>
              <a:buClr>
                <a:schemeClr val="lt1"/>
              </a:buClr>
              <a:buSzPts val="2400"/>
              <a:buNone/>
              <a:defRPr sz="2400">
                <a:solidFill>
                  <a:schemeClr val="lt1"/>
                </a:solidFill>
              </a:defRPr>
            </a:lvl3pPr>
            <a:lvl4pPr lvl="3" algn="l" rtl="0">
              <a:lnSpc>
                <a:spcPct val="100000"/>
              </a:lnSpc>
              <a:spcBef>
                <a:spcPts val="0"/>
              </a:spcBef>
              <a:spcAft>
                <a:spcPts val="0"/>
              </a:spcAft>
              <a:buClr>
                <a:schemeClr val="lt1"/>
              </a:buClr>
              <a:buSzPts val="2400"/>
              <a:buNone/>
              <a:defRPr sz="2400">
                <a:solidFill>
                  <a:schemeClr val="lt1"/>
                </a:solidFill>
              </a:defRPr>
            </a:lvl4pPr>
            <a:lvl5pPr lvl="4" algn="l" rtl="0">
              <a:lnSpc>
                <a:spcPct val="100000"/>
              </a:lnSpc>
              <a:spcBef>
                <a:spcPts val="0"/>
              </a:spcBef>
              <a:spcAft>
                <a:spcPts val="0"/>
              </a:spcAft>
              <a:buClr>
                <a:schemeClr val="lt1"/>
              </a:buClr>
              <a:buSzPts val="2400"/>
              <a:buNone/>
              <a:defRPr sz="2400">
                <a:solidFill>
                  <a:schemeClr val="lt1"/>
                </a:solidFill>
              </a:defRPr>
            </a:lvl5pPr>
            <a:lvl6pPr lvl="5" algn="l" rtl="0">
              <a:lnSpc>
                <a:spcPct val="100000"/>
              </a:lnSpc>
              <a:spcBef>
                <a:spcPts val="0"/>
              </a:spcBef>
              <a:spcAft>
                <a:spcPts val="0"/>
              </a:spcAft>
              <a:buClr>
                <a:schemeClr val="lt1"/>
              </a:buClr>
              <a:buSzPts val="2400"/>
              <a:buNone/>
              <a:defRPr sz="2400">
                <a:solidFill>
                  <a:schemeClr val="lt1"/>
                </a:solidFill>
              </a:defRPr>
            </a:lvl6pPr>
            <a:lvl7pPr lvl="6" algn="l" rtl="0">
              <a:lnSpc>
                <a:spcPct val="100000"/>
              </a:lnSpc>
              <a:spcBef>
                <a:spcPts val="0"/>
              </a:spcBef>
              <a:spcAft>
                <a:spcPts val="0"/>
              </a:spcAft>
              <a:buClr>
                <a:schemeClr val="lt1"/>
              </a:buClr>
              <a:buSzPts val="2400"/>
              <a:buNone/>
              <a:defRPr sz="2400">
                <a:solidFill>
                  <a:schemeClr val="lt1"/>
                </a:solidFill>
              </a:defRPr>
            </a:lvl7pPr>
            <a:lvl8pPr lvl="7" algn="l" rtl="0">
              <a:lnSpc>
                <a:spcPct val="100000"/>
              </a:lnSpc>
              <a:spcBef>
                <a:spcPts val="0"/>
              </a:spcBef>
              <a:spcAft>
                <a:spcPts val="0"/>
              </a:spcAft>
              <a:buClr>
                <a:schemeClr val="lt1"/>
              </a:buClr>
              <a:buSzPts val="2400"/>
              <a:buNone/>
              <a:defRPr sz="2400">
                <a:solidFill>
                  <a:schemeClr val="lt1"/>
                </a:solidFill>
              </a:defRPr>
            </a:lvl8pPr>
            <a:lvl9pPr lvl="8" algn="l"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419" name="Google Shape;419;g2df22a4f796_0_15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Main Content (NO Logo)">
  <p:cSld name="TITLE_AND_BODY_2">
    <p:spTree>
      <p:nvGrpSpPr>
        <p:cNvPr id="1" name="Shape 420"/>
        <p:cNvGrpSpPr/>
        <p:nvPr/>
      </p:nvGrpSpPr>
      <p:grpSpPr>
        <a:xfrm>
          <a:off x="0" y="0"/>
          <a:ext cx="0" cy="0"/>
          <a:chOff x="0" y="0"/>
          <a:chExt cx="0" cy="0"/>
        </a:xfrm>
      </p:grpSpPr>
      <p:sp>
        <p:nvSpPr>
          <p:cNvPr id="421" name="Google Shape;421;g2df22a4f796_0_158"/>
          <p:cNvSpPr/>
          <p:nvPr/>
        </p:nvSpPr>
        <p:spPr>
          <a:xfrm>
            <a:off x="149363" y="4887169"/>
            <a:ext cx="8845200" cy="10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g2df22a4f796_0_158"/>
          <p:cNvSpPr/>
          <p:nvPr/>
        </p:nvSpPr>
        <p:spPr>
          <a:xfrm>
            <a:off x="80700" y="4943006"/>
            <a:ext cx="8982900" cy="13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g2df22a4f796_0_158"/>
          <p:cNvSpPr txBox="1">
            <a:spLocks noGrp="1"/>
          </p:cNvSpPr>
          <p:nvPr>
            <p:ph type="title"/>
          </p:nvPr>
        </p:nvSpPr>
        <p:spPr>
          <a:xfrm>
            <a:off x="311700" y="210702"/>
            <a:ext cx="8520600" cy="4764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600"/>
              <a:buNone/>
              <a:defRPr sz="2600"/>
            </a:lvl1pPr>
            <a:lvl2pPr lvl="1" algn="l" rtl="0">
              <a:lnSpc>
                <a:spcPct val="100000"/>
              </a:lnSpc>
              <a:spcBef>
                <a:spcPts val="0"/>
              </a:spcBef>
              <a:spcAft>
                <a:spcPts val="0"/>
              </a:spcAft>
              <a:buSzPts val="2600"/>
              <a:buNone/>
              <a:defRPr sz="2600"/>
            </a:lvl2pPr>
            <a:lvl3pPr lvl="2" algn="l" rtl="0">
              <a:lnSpc>
                <a:spcPct val="100000"/>
              </a:lnSpc>
              <a:spcBef>
                <a:spcPts val="0"/>
              </a:spcBef>
              <a:spcAft>
                <a:spcPts val="0"/>
              </a:spcAft>
              <a:buSzPts val="2600"/>
              <a:buNone/>
              <a:defRPr sz="2600"/>
            </a:lvl3pPr>
            <a:lvl4pPr lvl="3" algn="l" rtl="0">
              <a:lnSpc>
                <a:spcPct val="100000"/>
              </a:lnSpc>
              <a:spcBef>
                <a:spcPts val="0"/>
              </a:spcBef>
              <a:spcAft>
                <a:spcPts val="0"/>
              </a:spcAft>
              <a:buSzPts val="2600"/>
              <a:buNone/>
              <a:defRPr sz="2600"/>
            </a:lvl4pPr>
            <a:lvl5pPr lvl="4" algn="l" rtl="0">
              <a:lnSpc>
                <a:spcPct val="100000"/>
              </a:lnSpc>
              <a:spcBef>
                <a:spcPts val="0"/>
              </a:spcBef>
              <a:spcAft>
                <a:spcPts val="0"/>
              </a:spcAft>
              <a:buSzPts val="2600"/>
              <a:buNone/>
              <a:defRPr sz="2600"/>
            </a:lvl5pPr>
            <a:lvl6pPr lvl="5" algn="l" rtl="0">
              <a:lnSpc>
                <a:spcPct val="100000"/>
              </a:lnSpc>
              <a:spcBef>
                <a:spcPts val="0"/>
              </a:spcBef>
              <a:spcAft>
                <a:spcPts val="0"/>
              </a:spcAft>
              <a:buSzPts val="2600"/>
              <a:buNone/>
              <a:defRPr sz="2600"/>
            </a:lvl6pPr>
            <a:lvl7pPr lvl="6" algn="l" rtl="0">
              <a:lnSpc>
                <a:spcPct val="100000"/>
              </a:lnSpc>
              <a:spcBef>
                <a:spcPts val="0"/>
              </a:spcBef>
              <a:spcAft>
                <a:spcPts val="0"/>
              </a:spcAft>
              <a:buSzPts val="2600"/>
              <a:buNone/>
              <a:defRPr sz="2600"/>
            </a:lvl7pPr>
            <a:lvl8pPr lvl="7" algn="l" rtl="0">
              <a:lnSpc>
                <a:spcPct val="100000"/>
              </a:lnSpc>
              <a:spcBef>
                <a:spcPts val="0"/>
              </a:spcBef>
              <a:spcAft>
                <a:spcPts val="0"/>
              </a:spcAft>
              <a:buSzPts val="2600"/>
              <a:buNone/>
              <a:defRPr sz="2600"/>
            </a:lvl8pPr>
            <a:lvl9pPr lvl="8" algn="l" rtl="0">
              <a:lnSpc>
                <a:spcPct val="100000"/>
              </a:lnSpc>
              <a:spcBef>
                <a:spcPts val="0"/>
              </a:spcBef>
              <a:spcAft>
                <a:spcPts val="0"/>
              </a:spcAft>
              <a:buSzPts val="2600"/>
              <a:buNone/>
              <a:defRPr sz="2600"/>
            </a:lvl9pPr>
          </a:lstStyle>
          <a:p>
            <a:endParaRPr/>
          </a:p>
        </p:txBody>
      </p:sp>
      <p:sp>
        <p:nvSpPr>
          <p:cNvPr id="424" name="Google Shape;424;g2df22a4f796_0_158"/>
          <p:cNvSpPr txBox="1">
            <a:spLocks noGrp="1"/>
          </p:cNvSpPr>
          <p:nvPr>
            <p:ph type="title" idx="2"/>
          </p:nvPr>
        </p:nvSpPr>
        <p:spPr>
          <a:xfrm>
            <a:off x="311775" y="687102"/>
            <a:ext cx="8520600" cy="2481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1600"/>
              <a:buNone/>
              <a:defRPr sz="1600" b="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sp>
        <p:nvSpPr>
          <p:cNvPr id="425" name="Google Shape;425;g2df22a4f796_0_158"/>
          <p:cNvSpPr txBox="1">
            <a:spLocks noGrp="1"/>
          </p:cNvSpPr>
          <p:nvPr>
            <p:ph type="body" idx="1"/>
          </p:nvPr>
        </p:nvSpPr>
        <p:spPr>
          <a:xfrm>
            <a:off x="311775" y="1152475"/>
            <a:ext cx="8520600" cy="3416400"/>
          </a:xfrm>
          <a:prstGeom prst="rect">
            <a:avLst/>
          </a:prstGeom>
          <a:noFill/>
          <a:ln>
            <a:noFill/>
          </a:ln>
        </p:spPr>
        <p:txBody>
          <a:bodyPr spcFirstLastPara="1" wrap="square" lIns="91425" tIns="91425" rIns="91425" bIns="91425" anchor="t" anchorCtr="0">
            <a:normAutofit/>
          </a:bodyPr>
          <a:lstStyle>
            <a:lvl1pPr marL="457200" lvl="0" indent="-323850" algn="l" rtl="0">
              <a:lnSpc>
                <a:spcPct val="115000"/>
              </a:lnSpc>
              <a:spcBef>
                <a:spcPts val="0"/>
              </a:spcBef>
              <a:spcAft>
                <a:spcPts val="0"/>
              </a:spcAft>
              <a:buSzPts val="1500"/>
              <a:buChar char="●"/>
              <a:defRPr sz="1500"/>
            </a:lvl1pPr>
            <a:lvl2pPr marL="914400" lvl="1" indent="-317500" algn="l" rtl="0">
              <a:lnSpc>
                <a:spcPct val="115000"/>
              </a:lnSpc>
              <a:spcBef>
                <a:spcPts val="0"/>
              </a:spcBef>
              <a:spcAft>
                <a:spcPts val="0"/>
              </a:spcAft>
              <a:buSzPts val="1400"/>
              <a:buChar char="○"/>
              <a:defRPr sz="14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426" name="Google Shape;426;g2df22a4f796_0_15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se Study (NO Logo)">
  <p:cSld name="BIG_NUMBER_1">
    <p:spTree>
      <p:nvGrpSpPr>
        <p:cNvPr id="1" name="Shape 43"/>
        <p:cNvGrpSpPr/>
        <p:nvPr/>
      </p:nvGrpSpPr>
      <p:grpSpPr>
        <a:xfrm>
          <a:off x="0" y="0"/>
          <a:ext cx="0" cy="0"/>
          <a:chOff x="0" y="0"/>
          <a:chExt cx="0" cy="0"/>
        </a:xfrm>
      </p:grpSpPr>
      <p:sp>
        <p:nvSpPr>
          <p:cNvPr id="44" name="Google Shape;44;p46"/>
          <p:cNvSpPr/>
          <p:nvPr/>
        </p:nvSpPr>
        <p:spPr>
          <a:xfrm>
            <a:off x="80700" y="72188"/>
            <a:ext cx="8982900" cy="250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46"/>
          <p:cNvSpPr txBox="1">
            <a:spLocks noGrp="1"/>
          </p:cNvSpPr>
          <p:nvPr>
            <p:ph type="title"/>
          </p:nvPr>
        </p:nvSpPr>
        <p:spPr>
          <a:xfrm>
            <a:off x="311700" y="384148"/>
            <a:ext cx="8520600" cy="394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200"/>
              <a:buNone/>
              <a:defRPr sz="2200"/>
            </a:lvl2pPr>
            <a:lvl3pPr lvl="2" algn="l">
              <a:lnSpc>
                <a:spcPct val="100000"/>
              </a:lnSpc>
              <a:spcBef>
                <a:spcPts val="0"/>
              </a:spcBef>
              <a:spcAft>
                <a:spcPts val="0"/>
              </a:spcAft>
              <a:buSzPts val="2200"/>
              <a:buNone/>
              <a:defRPr sz="2200"/>
            </a:lvl3pPr>
            <a:lvl4pPr lvl="3" algn="l">
              <a:lnSpc>
                <a:spcPct val="100000"/>
              </a:lnSpc>
              <a:spcBef>
                <a:spcPts val="0"/>
              </a:spcBef>
              <a:spcAft>
                <a:spcPts val="0"/>
              </a:spcAft>
              <a:buSzPts val="2200"/>
              <a:buNone/>
              <a:defRPr sz="2200"/>
            </a:lvl4pPr>
            <a:lvl5pPr lvl="4" algn="l">
              <a:lnSpc>
                <a:spcPct val="100000"/>
              </a:lnSpc>
              <a:spcBef>
                <a:spcPts val="0"/>
              </a:spcBef>
              <a:spcAft>
                <a:spcPts val="0"/>
              </a:spcAft>
              <a:buSzPts val="2200"/>
              <a:buNone/>
              <a:defRPr sz="2200"/>
            </a:lvl5pPr>
            <a:lvl6pPr lvl="5" algn="l">
              <a:lnSpc>
                <a:spcPct val="100000"/>
              </a:lnSpc>
              <a:spcBef>
                <a:spcPts val="0"/>
              </a:spcBef>
              <a:spcAft>
                <a:spcPts val="0"/>
              </a:spcAft>
              <a:buSzPts val="2200"/>
              <a:buNone/>
              <a:defRPr sz="2200"/>
            </a:lvl6pPr>
            <a:lvl7pPr lvl="6" algn="l">
              <a:lnSpc>
                <a:spcPct val="100000"/>
              </a:lnSpc>
              <a:spcBef>
                <a:spcPts val="0"/>
              </a:spcBef>
              <a:spcAft>
                <a:spcPts val="0"/>
              </a:spcAft>
              <a:buSzPts val="2200"/>
              <a:buNone/>
              <a:defRPr sz="2200"/>
            </a:lvl7pPr>
            <a:lvl8pPr lvl="7" algn="l">
              <a:lnSpc>
                <a:spcPct val="100000"/>
              </a:lnSpc>
              <a:spcBef>
                <a:spcPts val="0"/>
              </a:spcBef>
              <a:spcAft>
                <a:spcPts val="0"/>
              </a:spcAft>
              <a:buSzPts val="2200"/>
              <a:buNone/>
              <a:defRPr sz="2200"/>
            </a:lvl8pPr>
            <a:lvl9pPr lvl="8" algn="l">
              <a:lnSpc>
                <a:spcPct val="100000"/>
              </a:lnSpc>
              <a:spcBef>
                <a:spcPts val="0"/>
              </a:spcBef>
              <a:spcAft>
                <a:spcPts val="0"/>
              </a:spcAft>
              <a:buSzPts val="2200"/>
              <a:buNone/>
              <a:defRPr sz="2200"/>
            </a:lvl9pPr>
          </a:lstStyle>
          <a:p>
            <a:endParaRPr/>
          </a:p>
        </p:txBody>
      </p:sp>
      <p:sp>
        <p:nvSpPr>
          <p:cNvPr id="46" name="Google Shape;46;p46"/>
          <p:cNvSpPr txBox="1">
            <a:spLocks noGrp="1"/>
          </p:cNvSpPr>
          <p:nvPr>
            <p:ph type="title" idx="2"/>
          </p:nvPr>
        </p:nvSpPr>
        <p:spPr>
          <a:xfrm>
            <a:off x="2858375" y="300"/>
            <a:ext cx="3427200" cy="394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100"/>
              <a:buNone/>
              <a:defRPr sz="1100">
                <a:solidFill>
                  <a:schemeClr val="lt1"/>
                </a:solidFill>
              </a:defRPr>
            </a:lvl1pPr>
            <a:lvl2pPr lvl="1" algn="ctr">
              <a:lnSpc>
                <a:spcPct val="100000"/>
              </a:lnSpc>
              <a:spcBef>
                <a:spcPts val="0"/>
              </a:spcBef>
              <a:spcAft>
                <a:spcPts val="0"/>
              </a:spcAft>
              <a:buClr>
                <a:schemeClr val="lt1"/>
              </a:buClr>
              <a:buSzPts val="900"/>
              <a:buNone/>
              <a:defRPr sz="900">
                <a:solidFill>
                  <a:schemeClr val="lt1"/>
                </a:solidFill>
              </a:defRPr>
            </a:lvl2pPr>
            <a:lvl3pPr lvl="2" algn="ctr">
              <a:lnSpc>
                <a:spcPct val="100000"/>
              </a:lnSpc>
              <a:spcBef>
                <a:spcPts val="0"/>
              </a:spcBef>
              <a:spcAft>
                <a:spcPts val="0"/>
              </a:spcAft>
              <a:buClr>
                <a:schemeClr val="lt1"/>
              </a:buClr>
              <a:buSzPts val="900"/>
              <a:buNone/>
              <a:defRPr sz="900">
                <a:solidFill>
                  <a:schemeClr val="lt1"/>
                </a:solidFill>
              </a:defRPr>
            </a:lvl3pPr>
            <a:lvl4pPr lvl="3" algn="ctr">
              <a:lnSpc>
                <a:spcPct val="100000"/>
              </a:lnSpc>
              <a:spcBef>
                <a:spcPts val="0"/>
              </a:spcBef>
              <a:spcAft>
                <a:spcPts val="0"/>
              </a:spcAft>
              <a:buClr>
                <a:schemeClr val="lt1"/>
              </a:buClr>
              <a:buSzPts val="900"/>
              <a:buNone/>
              <a:defRPr sz="900">
                <a:solidFill>
                  <a:schemeClr val="lt1"/>
                </a:solidFill>
              </a:defRPr>
            </a:lvl4pPr>
            <a:lvl5pPr lvl="4" algn="ctr">
              <a:lnSpc>
                <a:spcPct val="100000"/>
              </a:lnSpc>
              <a:spcBef>
                <a:spcPts val="0"/>
              </a:spcBef>
              <a:spcAft>
                <a:spcPts val="0"/>
              </a:spcAft>
              <a:buClr>
                <a:schemeClr val="lt1"/>
              </a:buClr>
              <a:buSzPts val="900"/>
              <a:buNone/>
              <a:defRPr sz="900">
                <a:solidFill>
                  <a:schemeClr val="lt1"/>
                </a:solidFill>
              </a:defRPr>
            </a:lvl5pPr>
            <a:lvl6pPr lvl="5" algn="ctr">
              <a:lnSpc>
                <a:spcPct val="100000"/>
              </a:lnSpc>
              <a:spcBef>
                <a:spcPts val="0"/>
              </a:spcBef>
              <a:spcAft>
                <a:spcPts val="0"/>
              </a:spcAft>
              <a:buClr>
                <a:schemeClr val="lt1"/>
              </a:buClr>
              <a:buSzPts val="900"/>
              <a:buNone/>
              <a:defRPr sz="900">
                <a:solidFill>
                  <a:schemeClr val="lt1"/>
                </a:solidFill>
              </a:defRPr>
            </a:lvl6pPr>
            <a:lvl7pPr lvl="6" algn="ctr">
              <a:lnSpc>
                <a:spcPct val="100000"/>
              </a:lnSpc>
              <a:spcBef>
                <a:spcPts val="0"/>
              </a:spcBef>
              <a:spcAft>
                <a:spcPts val="0"/>
              </a:spcAft>
              <a:buClr>
                <a:schemeClr val="lt1"/>
              </a:buClr>
              <a:buSzPts val="900"/>
              <a:buNone/>
              <a:defRPr sz="900">
                <a:solidFill>
                  <a:schemeClr val="lt1"/>
                </a:solidFill>
              </a:defRPr>
            </a:lvl7pPr>
            <a:lvl8pPr lvl="7" algn="ctr">
              <a:lnSpc>
                <a:spcPct val="100000"/>
              </a:lnSpc>
              <a:spcBef>
                <a:spcPts val="0"/>
              </a:spcBef>
              <a:spcAft>
                <a:spcPts val="0"/>
              </a:spcAft>
              <a:buClr>
                <a:schemeClr val="lt1"/>
              </a:buClr>
              <a:buSzPts val="900"/>
              <a:buNone/>
              <a:defRPr sz="900">
                <a:solidFill>
                  <a:schemeClr val="lt1"/>
                </a:solidFill>
              </a:defRPr>
            </a:lvl8pPr>
            <a:lvl9pPr lvl="8" algn="ctr">
              <a:lnSpc>
                <a:spcPct val="100000"/>
              </a:lnSpc>
              <a:spcBef>
                <a:spcPts val="0"/>
              </a:spcBef>
              <a:spcAft>
                <a:spcPts val="0"/>
              </a:spcAft>
              <a:buClr>
                <a:schemeClr val="lt1"/>
              </a:buClr>
              <a:buSzPts val="900"/>
              <a:buNone/>
              <a:defRPr sz="900">
                <a:solidFill>
                  <a:schemeClr val="lt1"/>
                </a:solidFill>
              </a:defRPr>
            </a:lvl9pPr>
          </a:lstStyle>
          <a:p>
            <a:endParaRPr/>
          </a:p>
        </p:txBody>
      </p:sp>
      <p:sp>
        <p:nvSpPr>
          <p:cNvPr id="47" name="Google Shape;47;p46"/>
          <p:cNvSpPr txBox="1">
            <a:spLocks noGrp="1"/>
          </p:cNvSpPr>
          <p:nvPr>
            <p:ph type="body" idx="1"/>
          </p:nvPr>
        </p:nvSpPr>
        <p:spPr>
          <a:xfrm>
            <a:off x="311775" y="1152475"/>
            <a:ext cx="8520600" cy="3416400"/>
          </a:xfrm>
          <a:prstGeom prst="rect">
            <a:avLst/>
          </a:prstGeom>
          <a:noFill/>
          <a:ln>
            <a:noFill/>
          </a:ln>
        </p:spPr>
        <p:txBody>
          <a:bodyPr spcFirstLastPara="1" wrap="square" lIns="91425" tIns="91425" rIns="91425" bIns="91425" anchor="t" anchorCtr="0">
            <a:normAutofit/>
          </a:bodyPr>
          <a:lstStyle>
            <a:lvl1pPr marL="457200" lvl="0" indent="-323850" algn="l">
              <a:lnSpc>
                <a:spcPct val="115000"/>
              </a:lnSpc>
              <a:spcBef>
                <a:spcPts val="0"/>
              </a:spcBef>
              <a:spcAft>
                <a:spcPts val="0"/>
              </a:spcAft>
              <a:buSzPts val="1500"/>
              <a:buChar char="●"/>
              <a:defRPr/>
            </a:lvl1pPr>
            <a:lvl2pPr marL="914400" lvl="1" indent="-317500" algn="l">
              <a:lnSpc>
                <a:spcPct val="115000"/>
              </a:lnSpc>
              <a:spcBef>
                <a:spcPts val="0"/>
              </a:spcBef>
              <a:spcAft>
                <a:spcPts val="0"/>
              </a:spcAft>
              <a:buSzPts val="14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
        <p:nvSpPr>
          <p:cNvPr id="48" name="Google Shape;48;p46"/>
          <p:cNvSpPr/>
          <p:nvPr/>
        </p:nvSpPr>
        <p:spPr>
          <a:xfrm>
            <a:off x="149363" y="4887169"/>
            <a:ext cx="8845200" cy="10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 name="Google Shape;49;p46"/>
          <p:cNvSpPr/>
          <p:nvPr/>
        </p:nvSpPr>
        <p:spPr>
          <a:xfrm>
            <a:off x="80700" y="4943006"/>
            <a:ext cx="8982900" cy="13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6"/>
          <p:cNvSpPr txBox="1">
            <a:spLocks noGrp="1"/>
          </p:cNvSpPr>
          <p:nvPr>
            <p:ph type="title" idx="3"/>
          </p:nvPr>
        </p:nvSpPr>
        <p:spPr>
          <a:xfrm>
            <a:off x="311775" y="778352"/>
            <a:ext cx="8520600" cy="24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500"/>
              <a:buNone/>
              <a:defRPr sz="1500" b="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51" name="Google Shape;51;p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Main Content (ALL Branding)" type="tx">
  <p:cSld name="TITLE_AND_BODY">
    <p:spTree>
      <p:nvGrpSpPr>
        <p:cNvPr id="1" name="Shape 427"/>
        <p:cNvGrpSpPr/>
        <p:nvPr/>
      </p:nvGrpSpPr>
      <p:grpSpPr>
        <a:xfrm>
          <a:off x="0" y="0"/>
          <a:ext cx="0" cy="0"/>
          <a:chOff x="0" y="0"/>
          <a:chExt cx="0" cy="0"/>
        </a:xfrm>
      </p:grpSpPr>
      <p:sp>
        <p:nvSpPr>
          <p:cNvPr id="428" name="Google Shape;428;g2df22a4f796_0_164"/>
          <p:cNvSpPr txBox="1">
            <a:spLocks noGrp="1"/>
          </p:cNvSpPr>
          <p:nvPr>
            <p:ph type="body" idx="1"/>
          </p:nvPr>
        </p:nvSpPr>
        <p:spPr>
          <a:xfrm>
            <a:off x="311775" y="1152475"/>
            <a:ext cx="8520600" cy="3416400"/>
          </a:xfrm>
          <a:prstGeom prst="rect">
            <a:avLst/>
          </a:prstGeom>
          <a:noFill/>
          <a:ln>
            <a:noFill/>
          </a:ln>
        </p:spPr>
        <p:txBody>
          <a:bodyPr spcFirstLastPara="1" wrap="square" lIns="91425" tIns="91425" rIns="91425" bIns="91425" anchor="t" anchorCtr="0">
            <a:normAutofit/>
          </a:bodyPr>
          <a:lstStyle>
            <a:lvl1pPr marL="457200" lvl="0" indent="-323850" algn="l" rtl="0">
              <a:lnSpc>
                <a:spcPct val="115000"/>
              </a:lnSpc>
              <a:spcBef>
                <a:spcPts val="0"/>
              </a:spcBef>
              <a:spcAft>
                <a:spcPts val="0"/>
              </a:spcAft>
              <a:buSzPts val="1500"/>
              <a:buChar char="●"/>
              <a:defRPr sz="1500"/>
            </a:lvl1pPr>
            <a:lvl2pPr marL="914400" lvl="1" indent="-317500" algn="l" rtl="0">
              <a:lnSpc>
                <a:spcPct val="115000"/>
              </a:lnSpc>
              <a:spcBef>
                <a:spcPts val="0"/>
              </a:spcBef>
              <a:spcAft>
                <a:spcPts val="0"/>
              </a:spcAft>
              <a:buSzPts val="1400"/>
              <a:buChar char="○"/>
              <a:defRPr sz="14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429" name="Google Shape;429;g2df22a4f796_0_164"/>
          <p:cNvSpPr/>
          <p:nvPr/>
        </p:nvSpPr>
        <p:spPr>
          <a:xfrm>
            <a:off x="149363" y="4887169"/>
            <a:ext cx="8845200" cy="10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g2df22a4f796_0_164"/>
          <p:cNvSpPr/>
          <p:nvPr/>
        </p:nvSpPr>
        <p:spPr>
          <a:xfrm>
            <a:off x="80700" y="4943006"/>
            <a:ext cx="8982900" cy="13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1" name="Google Shape;431;g2df22a4f796_0_164"/>
          <p:cNvPicPr preferRelativeResize="0"/>
          <p:nvPr/>
        </p:nvPicPr>
        <p:blipFill rotWithShape="1">
          <a:blip r:embed="rId2">
            <a:alphaModFix/>
          </a:blip>
          <a:srcRect/>
          <a:stretch/>
        </p:blipFill>
        <p:spPr>
          <a:xfrm>
            <a:off x="7945365" y="4604025"/>
            <a:ext cx="960024" cy="247988"/>
          </a:xfrm>
          <a:prstGeom prst="rect">
            <a:avLst/>
          </a:prstGeom>
          <a:noFill/>
          <a:ln>
            <a:noFill/>
          </a:ln>
        </p:spPr>
      </p:pic>
      <p:sp>
        <p:nvSpPr>
          <p:cNvPr id="432" name="Google Shape;432;g2df22a4f796_0_164"/>
          <p:cNvSpPr/>
          <p:nvPr/>
        </p:nvSpPr>
        <p:spPr>
          <a:xfrm rot="5400000" flipH="1">
            <a:off x="417177" y="3172734"/>
            <a:ext cx="1262099" cy="2096458"/>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57318C">
              <a:alpha val="4310"/>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3" name="Google Shape;433;g2df22a4f796_0_164"/>
          <p:cNvSpPr txBox="1">
            <a:spLocks noGrp="1"/>
          </p:cNvSpPr>
          <p:nvPr>
            <p:ph type="title"/>
          </p:nvPr>
        </p:nvSpPr>
        <p:spPr>
          <a:xfrm>
            <a:off x="311700" y="210702"/>
            <a:ext cx="8520600" cy="4764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600"/>
              <a:buNone/>
              <a:defRPr sz="2600"/>
            </a:lvl1pPr>
            <a:lvl2pPr lvl="1" algn="l" rtl="0">
              <a:lnSpc>
                <a:spcPct val="100000"/>
              </a:lnSpc>
              <a:spcBef>
                <a:spcPts val="0"/>
              </a:spcBef>
              <a:spcAft>
                <a:spcPts val="0"/>
              </a:spcAft>
              <a:buSzPts val="2600"/>
              <a:buNone/>
              <a:defRPr sz="2600"/>
            </a:lvl2pPr>
            <a:lvl3pPr lvl="2" algn="l" rtl="0">
              <a:lnSpc>
                <a:spcPct val="100000"/>
              </a:lnSpc>
              <a:spcBef>
                <a:spcPts val="0"/>
              </a:spcBef>
              <a:spcAft>
                <a:spcPts val="0"/>
              </a:spcAft>
              <a:buSzPts val="2600"/>
              <a:buNone/>
              <a:defRPr sz="2600"/>
            </a:lvl3pPr>
            <a:lvl4pPr lvl="3" algn="l" rtl="0">
              <a:lnSpc>
                <a:spcPct val="100000"/>
              </a:lnSpc>
              <a:spcBef>
                <a:spcPts val="0"/>
              </a:spcBef>
              <a:spcAft>
                <a:spcPts val="0"/>
              </a:spcAft>
              <a:buSzPts val="2600"/>
              <a:buNone/>
              <a:defRPr sz="2600"/>
            </a:lvl4pPr>
            <a:lvl5pPr lvl="4" algn="l" rtl="0">
              <a:lnSpc>
                <a:spcPct val="100000"/>
              </a:lnSpc>
              <a:spcBef>
                <a:spcPts val="0"/>
              </a:spcBef>
              <a:spcAft>
                <a:spcPts val="0"/>
              </a:spcAft>
              <a:buSzPts val="2600"/>
              <a:buNone/>
              <a:defRPr sz="2600"/>
            </a:lvl5pPr>
            <a:lvl6pPr lvl="5" algn="l" rtl="0">
              <a:lnSpc>
                <a:spcPct val="100000"/>
              </a:lnSpc>
              <a:spcBef>
                <a:spcPts val="0"/>
              </a:spcBef>
              <a:spcAft>
                <a:spcPts val="0"/>
              </a:spcAft>
              <a:buSzPts val="2600"/>
              <a:buNone/>
              <a:defRPr sz="2600"/>
            </a:lvl6pPr>
            <a:lvl7pPr lvl="6" algn="l" rtl="0">
              <a:lnSpc>
                <a:spcPct val="100000"/>
              </a:lnSpc>
              <a:spcBef>
                <a:spcPts val="0"/>
              </a:spcBef>
              <a:spcAft>
                <a:spcPts val="0"/>
              </a:spcAft>
              <a:buSzPts val="2600"/>
              <a:buNone/>
              <a:defRPr sz="2600"/>
            </a:lvl7pPr>
            <a:lvl8pPr lvl="7" algn="l" rtl="0">
              <a:lnSpc>
                <a:spcPct val="100000"/>
              </a:lnSpc>
              <a:spcBef>
                <a:spcPts val="0"/>
              </a:spcBef>
              <a:spcAft>
                <a:spcPts val="0"/>
              </a:spcAft>
              <a:buSzPts val="2600"/>
              <a:buNone/>
              <a:defRPr sz="2600"/>
            </a:lvl8pPr>
            <a:lvl9pPr lvl="8" algn="l" rtl="0">
              <a:lnSpc>
                <a:spcPct val="100000"/>
              </a:lnSpc>
              <a:spcBef>
                <a:spcPts val="0"/>
              </a:spcBef>
              <a:spcAft>
                <a:spcPts val="0"/>
              </a:spcAft>
              <a:buSzPts val="2600"/>
              <a:buNone/>
              <a:defRPr sz="2600"/>
            </a:lvl9pPr>
          </a:lstStyle>
          <a:p>
            <a:endParaRPr/>
          </a:p>
        </p:txBody>
      </p:sp>
      <p:sp>
        <p:nvSpPr>
          <p:cNvPr id="434" name="Google Shape;434;g2df22a4f796_0_164"/>
          <p:cNvSpPr txBox="1">
            <a:spLocks noGrp="1"/>
          </p:cNvSpPr>
          <p:nvPr>
            <p:ph type="title" idx="2"/>
          </p:nvPr>
        </p:nvSpPr>
        <p:spPr>
          <a:xfrm>
            <a:off x="311775" y="687102"/>
            <a:ext cx="8520600" cy="2481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1600"/>
              <a:buNone/>
              <a:defRPr sz="1600" b="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sp>
        <p:nvSpPr>
          <p:cNvPr id="435" name="Google Shape;435;g2df22a4f796_0_16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ase Study (NO Logo)">
  <p:cSld name="BIG_NUMBER_1">
    <p:spTree>
      <p:nvGrpSpPr>
        <p:cNvPr id="1" name="Shape 436"/>
        <p:cNvGrpSpPr/>
        <p:nvPr/>
      </p:nvGrpSpPr>
      <p:grpSpPr>
        <a:xfrm>
          <a:off x="0" y="0"/>
          <a:ext cx="0" cy="0"/>
          <a:chOff x="0" y="0"/>
          <a:chExt cx="0" cy="0"/>
        </a:xfrm>
      </p:grpSpPr>
      <p:sp>
        <p:nvSpPr>
          <p:cNvPr id="437" name="Google Shape;437;g2df22a4f796_0_172"/>
          <p:cNvSpPr/>
          <p:nvPr/>
        </p:nvSpPr>
        <p:spPr>
          <a:xfrm>
            <a:off x="80700" y="72188"/>
            <a:ext cx="8982900" cy="250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g2df22a4f796_0_172"/>
          <p:cNvSpPr txBox="1">
            <a:spLocks noGrp="1"/>
          </p:cNvSpPr>
          <p:nvPr>
            <p:ph type="title"/>
          </p:nvPr>
        </p:nvSpPr>
        <p:spPr>
          <a:xfrm>
            <a:off x="311700" y="384148"/>
            <a:ext cx="8520600" cy="3942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200"/>
              <a:buNone/>
              <a:defRPr sz="2200"/>
            </a:lvl1pPr>
            <a:lvl2pPr lvl="1" algn="l" rtl="0">
              <a:lnSpc>
                <a:spcPct val="100000"/>
              </a:lnSpc>
              <a:spcBef>
                <a:spcPts val="0"/>
              </a:spcBef>
              <a:spcAft>
                <a:spcPts val="0"/>
              </a:spcAft>
              <a:buSzPts val="2200"/>
              <a:buNone/>
              <a:defRPr sz="2200"/>
            </a:lvl2pPr>
            <a:lvl3pPr lvl="2" algn="l" rtl="0">
              <a:lnSpc>
                <a:spcPct val="100000"/>
              </a:lnSpc>
              <a:spcBef>
                <a:spcPts val="0"/>
              </a:spcBef>
              <a:spcAft>
                <a:spcPts val="0"/>
              </a:spcAft>
              <a:buSzPts val="2200"/>
              <a:buNone/>
              <a:defRPr sz="2200"/>
            </a:lvl3pPr>
            <a:lvl4pPr lvl="3" algn="l" rtl="0">
              <a:lnSpc>
                <a:spcPct val="100000"/>
              </a:lnSpc>
              <a:spcBef>
                <a:spcPts val="0"/>
              </a:spcBef>
              <a:spcAft>
                <a:spcPts val="0"/>
              </a:spcAft>
              <a:buSzPts val="2200"/>
              <a:buNone/>
              <a:defRPr sz="2200"/>
            </a:lvl4pPr>
            <a:lvl5pPr lvl="4" algn="l" rtl="0">
              <a:lnSpc>
                <a:spcPct val="100000"/>
              </a:lnSpc>
              <a:spcBef>
                <a:spcPts val="0"/>
              </a:spcBef>
              <a:spcAft>
                <a:spcPts val="0"/>
              </a:spcAft>
              <a:buSzPts val="2200"/>
              <a:buNone/>
              <a:defRPr sz="2200"/>
            </a:lvl5pPr>
            <a:lvl6pPr lvl="5" algn="l" rtl="0">
              <a:lnSpc>
                <a:spcPct val="100000"/>
              </a:lnSpc>
              <a:spcBef>
                <a:spcPts val="0"/>
              </a:spcBef>
              <a:spcAft>
                <a:spcPts val="0"/>
              </a:spcAft>
              <a:buSzPts val="2200"/>
              <a:buNone/>
              <a:defRPr sz="2200"/>
            </a:lvl6pPr>
            <a:lvl7pPr lvl="6" algn="l" rtl="0">
              <a:lnSpc>
                <a:spcPct val="100000"/>
              </a:lnSpc>
              <a:spcBef>
                <a:spcPts val="0"/>
              </a:spcBef>
              <a:spcAft>
                <a:spcPts val="0"/>
              </a:spcAft>
              <a:buSzPts val="2200"/>
              <a:buNone/>
              <a:defRPr sz="2200"/>
            </a:lvl7pPr>
            <a:lvl8pPr lvl="7" algn="l" rtl="0">
              <a:lnSpc>
                <a:spcPct val="100000"/>
              </a:lnSpc>
              <a:spcBef>
                <a:spcPts val="0"/>
              </a:spcBef>
              <a:spcAft>
                <a:spcPts val="0"/>
              </a:spcAft>
              <a:buSzPts val="2200"/>
              <a:buNone/>
              <a:defRPr sz="2200"/>
            </a:lvl8pPr>
            <a:lvl9pPr lvl="8" algn="l" rtl="0">
              <a:lnSpc>
                <a:spcPct val="100000"/>
              </a:lnSpc>
              <a:spcBef>
                <a:spcPts val="0"/>
              </a:spcBef>
              <a:spcAft>
                <a:spcPts val="0"/>
              </a:spcAft>
              <a:buSzPts val="2200"/>
              <a:buNone/>
              <a:defRPr sz="2200"/>
            </a:lvl9pPr>
          </a:lstStyle>
          <a:p>
            <a:endParaRPr/>
          </a:p>
        </p:txBody>
      </p:sp>
      <p:sp>
        <p:nvSpPr>
          <p:cNvPr id="439" name="Google Shape;439;g2df22a4f796_0_172"/>
          <p:cNvSpPr txBox="1">
            <a:spLocks noGrp="1"/>
          </p:cNvSpPr>
          <p:nvPr>
            <p:ph type="title" idx="2"/>
          </p:nvPr>
        </p:nvSpPr>
        <p:spPr>
          <a:xfrm>
            <a:off x="2858375" y="300"/>
            <a:ext cx="3427200" cy="394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None/>
              <a:defRPr sz="1100">
                <a:solidFill>
                  <a:schemeClr val="lt1"/>
                </a:solidFill>
              </a:defRPr>
            </a:lvl1pPr>
            <a:lvl2pPr lvl="1" algn="ctr" rtl="0">
              <a:lnSpc>
                <a:spcPct val="100000"/>
              </a:lnSpc>
              <a:spcBef>
                <a:spcPts val="0"/>
              </a:spcBef>
              <a:spcAft>
                <a:spcPts val="0"/>
              </a:spcAft>
              <a:buClr>
                <a:schemeClr val="lt1"/>
              </a:buClr>
              <a:buSzPts val="900"/>
              <a:buNone/>
              <a:defRPr sz="900">
                <a:solidFill>
                  <a:schemeClr val="lt1"/>
                </a:solidFill>
              </a:defRPr>
            </a:lvl2pPr>
            <a:lvl3pPr lvl="2" algn="ctr" rtl="0">
              <a:lnSpc>
                <a:spcPct val="100000"/>
              </a:lnSpc>
              <a:spcBef>
                <a:spcPts val="0"/>
              </a:spcBef>
              <a:spcAft>
                <a:spcPts val="0"/>
              </a:spcAft>
              <a:buClr>
                <a:schemeClr val="lt1"/>
              </a:buClr>
              <a:buSzPts val="900"/>
              <a:buNone/>
              <a:defRPr sz="900">
                <a:solidFill>
                  <a:schemeClr val="lt1"/>
                </a:solidFill>
              </a:defRPr>
            </a:lvl3pPr>
            <a:lvl4pPr lvl="3" algn="ctr" rtl="0">
              <a:lnSpc>
                <a:spcPct val="100000"/>
              </a:lnSpc>
              <a:spcBef>
                <a:spcPts val="0"/>
              </a:spcBef>
              <a:spcAft>
                <a:spcPts val="0"/>
              </a:spcAft>
              <a:buClr>
                <a:schemeClr val="lt1"/>
              </a:buClr>
              <a:buSzPts val="900"/>
              <a:buNone/>
              <a:defRPr sz="900">
                <a:solidFill>
                  <a:schemeClr val="lt1"/>
                </a:solidFill>
              </a:defRPr>
            </a:lvl4pPr>
            <a:lvl5pPr lvl="4" algn="ctr" rtl="0">
              <a:lnSpc>
                <a:spcPct val="100000"/>
              </a:lnSpc>
              <a:spcBef>
                <a:spcPts val="0"/>
              </a:spcBef>
              <a:spcAft>
                <a:spcPts val="0"/>
              </a:spcAft>
              <a:buClr>
                <a:schemeClr val="lt1"/>
              </a:buClr>
              <a:buSzPts val="900"/>
              <a:buNone/>
              <a:defRPr sz="900">
                <a:solidFill>
                  <a:schemeClr val="lt1"/>
                </a:solidFill>
              </a:defRPr>
            </a:lvl5pPr>
            <a:lvl6pPr lvl="5" algn="ctr" rtl="0">
              <a:lnSpc>
                <a:spcPct val="100000"/>
              </a:lnSpc>
              <a:spcBef>
                <a:spcPts val="0"/>
              </a:spcBef>
              <a:spcAft>
                <a:spcPts val="0"/>
              </a:spcAft>
              <a:buClr>
                <a:schemeClr val="lt1"/>
              </a:buClr>
              <a:buSzPts val="900"/>
              <a:buNone/>
              <a:defRPr sz="900">
                <a:solidFill>
                  <a:schemeClr val="lt1"/>
                </a:solidFill>
              </a:defRPr>
            </a:lvl6pPr>
            <a:lvl7pPr lvl="6" algn="ctr" rtl="0">
              <a:lnSpc>
                <a:spcPct val="100000"/>
              </a:lnSpc>
              <a:spcBef>
                <a:spcPts val="0"/>
              </a:spcBef>
              <a:spcAft>
                <a:spcPts val="0"/>
              </a:spcAft>
              <a:buClr>
                <a:schemeClr val="lt1"/>
              </a:buClr>
              <a:buSzPts val="900"/>
              <a:buNone/>
              <a:defRPr sz="900">
                <a:solidFill>
                  <a:schemeClr val="lt1"/>
                </a:solidFill>
              </a:defRPr>
            </a:lvl7pPr>
            <a:lvl8pPr lvl="7" algn="ctr" rtl="0">
              <a:lnSpc>
                <a:spcPct val="100000"/>
              </a:lnSpc>
              <a:spcBef>
                <a:spcPts val="0"/>
              </a:spcBef>
              <a:spcAft>
                <a:spcPts val="0"/>
              </a:spcAft>
              <a:buClr>
                <a:schemeClr val="lt1"/>
              </a:buClr>
              <a:buSzPts val="900"/>
              <a:buNone/>
              <a:defRPr sz="900">
                <a:solidFill>
                  <a:schemeClr val="lt1"/>
                </a:solidFill>
              </a:defRPr>
            </a:lvl8pPr>
            <a:lvl9pPr lvl="8" algn="ctr" rtl="0">
              <a:lnSpc>
                <a:spcPct val="100000"/>
              </a:lnSpc>
              <a:spcBef>
                <a:spcPts val="0"/>
              </a:spcBef>
              <a:spcAft>
                <a:spcPts val="0"/>
              </a:spcAft>
              <a:buClr>
                <a:schemeClr val="lt1"/>
              </a:buClr>
              <a:buSzPts val="900"/>
              <a:buNone/>
              <a:defRPr sz="900">
                <a:solidFill>
                  <a:schemeClr val="lt1"/>
                </a:solidFill>
              </a:defRPr>
            </a:lvl9pPr>
          </a:lstStyle>
          <a:p>
            <a:endParaRPr/>
          </a:p>
        </p:txBody>
      </p:sp>
      <p:sp>
        <p:nvSpPr>
          <p:cNvPr id="440" name="Google Shape;440;g2df22a4f796_0_172"/>
          <p:cNvSpPr txBox="1">
            <a:spLocks noGrp="1"/>
          </p:cNvSpPr>
          <p:nvPr>
            <p:ph type="body" idx="1"/>
          </p:nvPr>
        </p:nvSpPr>
        <p:spPr>
          <a:xfrm>
            <a:off x="311775" y="1152475"/>
            <a:ext cx="8520600" cy="3416400"/>
          </a:xfrm>
          <a:prstGeom prst="rect">
            <a:avLst/>
          </a:prstGeom>
          <a:noFill/>
          <a:ln>
            <a:noFill/>
          </a:ln>
        </p:spPr>
        <p:txBody>
          <a:bodyPr spcFirstLastPara="1" wrap="square" lIns="91425" tIns="91425" rIns="91425" bIns="91425" anchor="t" anchorCtr="0">
            <a:normAutofit/>
          </a:bodyPr>
          <a:lstStyle>
            <a:lvl1pPr marL="457200" lvl="0" indent="-323850" algn="l" rtl="0">
              <a:lnSpc>
                <a:spcPct val="115000"/>
              </a:lnSpc>
              <a:spcBef>
                <a:spcPts val="0"/>
              </a:spcBef>
              <a:spcAft>
                <a:spcPts val="0"/>
              </a:spcAft>
              <a:buSzPts val="1500"/>
              <a:buChar char="●"/>
              <a:defRPr/>
            </a:lvl1pPr>
            <a:lvl2pPr marL="914400" lvl="1" indent="-317500" algn="l" rtl="0">
              <a:lnSpc>
                <a:spcPct val="115000"/>
              </a:lnSpc>
              <a:spcBef>
                <a:spcPts val="0"/>
              </a:spcBef>
              <a:spcAft>
                <a:spcPts val="0"/>
              </a:spcAft>
              <a:buSzPts val="1400"/>
              <a:buChar char="○"/>
              <a:defRPr/>
            </a:lvl2pPr>
            <a:lvl3pPr marL="1371600" lvl="2" indent="-304800" algn="l" rtl="0">
              <a:lnSpc>
                <a:spcPct val="115000"/>
              </a:lnSpc>
              <a:spcBef>
                <a:spcPts val="0"/>
              </a:spcBef>
              <a:spcAft>
                <a:spcPts val="0"/>
              </a:spcAft>
              <a:buSzPts val="1200"/>
              <a:buChar char="■"/>
              <a:defRPr/>
            </a:lvl3pPr>
            <a:lvl4pPr marL="1828800" lvl="3" indent="-304800" algn="l" rtl="0">
              <a:lnSpc>
                <a:spcPct val="115000"/>
              </a:lnSpc>
              <a:spcBef>
                <a:spcPts val="0"/>
              </a:spcBef>
              <a:spcAft>
                <a:spcPts val="0"/>
              </a:spcAft>
              <a:buSzPts val="1200"/>
              <a:buChar char="●"/>
              <a:defRPr/>
            </a:lvl4pPr>
            <a:lvl5pPr marL="2286000" lvl="4" indent="-304800" algn="l" rtl="0">
              <a:lnSpc>
                <a:spcPct val="115000"/>
              </a:lnSpc>
              <a:spcBef>
                <a:spcPts val="0"/>
              </a:spcBef>
              <a:spcAft>
                <a:spcPts val="0"/>
              </a:spcAft>
              <a:buSzPts val="1200"/>
              <a:buChar char="○"/>
              <a:defRPr/>
            </a:lvl5pPr>
            <a:lvl6pPr marL="2743200" lvl="5" indent="-304800" algn="l" rtl="0">
              <a:lnSpc>
                <a:spcPct val="115000"/>
              </a:lnSpc>
              <a:spcBef>
                <a:spcPts val="0"/>
              </a:spcBef>
              <a:spcAft>
                <a:spcPts val="0"/>
              </a:spcAft>
              <a:buSzPts val="1200"/>
              <a:buChar char="■"/>
              <a:defRPr/>
            </a:lvl6pPr>
            <a:lvl7pPr marL="3200400" lvl="6" indent="-304800" algn="l" rtl="0">
              <a:lnSpc>
                <a:spcPct val="115000"/>
              </a:lnSpc>
              <a:spcBef>
                <a:spcPts val="0"/>
              </a:spcBef>
              <a:spcAft>
                <a:spcPts val="0"/>
              </a:spcAft>
              <a:buSzPts val="1200"/>
              <a:buChar char="●"/>
              <a:defRPr/>
            </a:lvl7pPr>
            <a:lvl8pPr marL="3657600" lvl="7" indent="-304800" algn="l" rtl="0">
              <a:lnSpc>
                <a:spcPct val="115000"/>
              </a:lnSpc>
              <a:spcBef>
                <a:spcPts val="0"/>
              </a:spcBef>
              <a:spcAft>
                <a:spcPts val="0"/>
              </a:spcAft>
              <a:buSzPts val="1200"/>
              <a:buChar char="○"/>
              <a:defRPr/>
            </a:lvl8pPr>
            <a:lvl9pPr marL="4114800" lvl="8" indent="-304800" algn="l" rtl="0">
              <a:lnSpc>
                <a:spcPct val="115000"/>
              </a:lnSpc>
              <a:spcBef>
                <a:spcPts val="0"/>
              </a:spcBef>
              <a:spcAft>
                <a:spcPts val="0"/>
              </a:spcAft>
              <a:buSzPts val="1200"/>
              <a:buChar char="■"/>
              <a:defRPr/>
            </a:lvl9pPr>
          </a:lstStyle>
          <a:p>
            <a:endParaRPr/>
          </a:p>
        </p:txBody>
      </p:sp>
      <p:sp>
        <p:nvSpPr>
          <p:cNvPr id="441" name="Google Shape;441;g2df22a4f796_0_172"/>
          <p:cNvSpPr/>
          <p:nvPr/>
        </p:nvSpPr>
        <p:spPr>
          <a:xfrm>
            <a:off x="149363" y="4887169"/>
            <a:ext cx="8845200" cy="10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2" name="Google Shape;442;g2df22a4f796_0_172"/>
          <p:cNvSpPr/>
          <p:nvPr/>
        </p:nvSpPr>
        <p:spPr>
          <a:xfrm>
            <a:off x="80700" y="4943006"/>
            <a:ext cx="8982900" cy="13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g2df22a4f796_0_172"/>
          <p:cNvSpPr txBox="1">
            <a:spLocks noGrp="1"/>
          </p:cNvSpPr>
          <p:nvPr>
            <p:ph type="title" idx="3"/>
          </p:nvPr>
        </p:nvSpPr>
        <p:spPr>
          <a:xfrm>
            <a:off x="311775" y="778352"/>
            <a:ext cx="8520600" cy="2481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1500"/>
              <a:buNone/>
              <a:defRPr sz="1500" b="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sp>
        <p:nvSpPr>
          <p:cNvPr id="444" name="Google Shape;444;g2df22a4f796_0_17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NO Logo)">
  <p:cSld name="CAPTION_ONLY_1">
    <p:spTree>
      <p:nvGrpSpPr>
        <p:cNvPr id="1" name="Shape 445"/>
        <p:cNvGrpSpPr/>
        <p:nvPr/>
      </p:nvGrpSpPr>
      <p:grpSpPr>
        <a:xfrm>
          <a:off x="0" y="0"/>
          <a:ext cx="0" cy="0"/>
          <a:chOff x="0" y="0"/>
          <a:chExt cx="0" cy="0"/>
        </a:xfrm>
      </p:grpSpPr>
      <p:sp>
        <p:nvSpPr>
          <p:cNvPr id="446" name="Google Shape;446;g2df22a4f796_0_180"/>
          <p:cNvSpPr/>
          <p:nvPr/>
        </p:nvSpPr>
        <p:spPr>
          <a:xfrm>
            <a:off x="149363" y="4887169"/>
            <a:ext cx="8845200" cy="10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7" name="Google Shape;447;g2df22a4f796_0_180"/>
          <p:cNvSpPr/>
          <p:nvPr/>
        </p:nvSpPr>
        <p:spPr>
          <a:xfrm>
            <a:off x="80700" y="4943006"/>
            <a:ext cx="8982900" cy="13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g2df22a4f796_0_18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ase Study (NO Branding)">
  <p:cSld name="BIG_NUMBER_1_1">
    <p:spTree>
      <p:nvGrpSpPr>
        <p:cNvPr id="1" name="Shape 449"/>
        <p:cNvGrpSpPr/>
        <p:nvPr/>
      </p:nvGrpSpPr>
      <p:grpSpPr>
        <a:xfrm>
          <a:off x="0" y="0"/>
          <a:ext cx="0" cy="0"/>
          <a:chOff x="0" y="0"/>
          <a:chExt cx="0" cy="0"/>
        </a:xfrm>
      </p:grpSpPr>
      <p:sp>
        <p:nvSpPr>
          <p:cNvPr id="450" name="Google Shape;450;g2df22a4f796_0_183"/>
          <p:cNvSpPr/>
          <p:nvPr/>
        </p:nvSpPr>
        <p:spPr>
          <a:xfrm>
            <a:off x="80700" y="72188"/>
            <a:ext cx="8982900" cy="250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g2df22a4f796_0_183"/>
          <p:cNvSpPr txBox="1">
            <a:spLocks noGrp="1"/>
          </p:cNvSpPr>
          <p:nvPr>
            <p:ph type="title"/>
          </p:nvPr>
        </p:nvSpPr>
        <p:spPr>
          <a:xfrm>
            <a:off x="311700" y="384148"/>
            <a:ext cx="8520600" cy="3942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200"/>
              <a:buNone/>
              <a:defRPr sz="2200"/>
            </a:lvl1pPr>
            <a:lvl2pPr lvl="1" algn="l" rtl="0">
              <a:lnSpc>
                <a:spcPct val="100000"/>
              </a:lnSpc>
              <a:spcBef>
                <a:spcPts val="0"/>
              </a:spcBef>
              <a:spcAft>
                <a:spcPts val="0"/>
              </a:spcAft>
              <a:buSzPts val="2200"/>
              <a:buNone/>
              <a:defRPr sz="2200"/>
            </a:lvl2pPr>
            <a:lvl3pPr lvl="2" algn="l" rtl="0">
              <a:lnSpc>
                <a:spcPct val="100000"/>
              </a:lnSpc>
              <a:spcBef>
                <a:spcPts val="0"/>
              </a:spcBef>
              <a:spcAft>
                <a:spcPts val="0"/>
              </a:spcAft>
              <a:buSzPts val="2200"/>
              <a:buNone/>
              <a:defRPr sz="2200"/>
            </a:lvl3pPr>
            <a:lvl4pPr lvl="3" algn="l" rtl="0">
              <a:lnSpc>
                <a:spcPct val="100000"/>
              </a:lnSpc>
              <a:spcBef>
                <a:spcPts val="0"/>
              </a:spcBef>
              <a:spcAft>
                <a:spcPts val="0"/>
              </a:spcAft>
              <a:buSzPts val="2200"/>
              <a:buNone/>
              <a:defRPr sz="2200"/>
            </a:lvl4pPr>
            <a:lvl5pPr lvl="4" algn="l" rtl="0">
              <a:lnSpc>
                <a:spcPct val="100000"/>
              </a:lnSpc>
              <a:spcBef>
                <a:spcPts val="0"/>
              </a:spcBef>
              <a:spcAft>
                <a:spcPts val="0"/>
              </a:spcAft>
              <a:buSzPts val="2200"/>
              <a:buNone/>
              <a:defRPr sz="2200"/>
            </a:lvl5pPr>
            <a:lvl6pPr lvl="5" algn="l" rtl="0">
              <a:lnSpc>
                <a:spcPct val="100000"/>
              </a:lnSpc>
              <a:spcBef>
                <a:spcPts val="0"/>
              </a:spcBef>
              <a:spcAft>
                <a:spcPts val="0"/>
              </a:spcAft>
              <a:buSzPts val="2200"/>
              <a:buNone/>
              <a:defRPr sz="2200"/>
            </a:lvl6pPr>
            <a:lvl7pPr lvl="6" algn="l" rtl="0">
              <a:lnSpc>
                <a:spcPct val="100000"/>
              </a:lnSpc>
              <a:spcBef>
                <a:spcPts val="0"/>
              </a:spcBef>
              <a:spcAft>
                <a:spcPts val="0"/>
              </a:spcAft>
              <a:buSzPts val="2200"/>
              <a:buNone/>
              <a:defRPr sz="2200"/>
            </a:lvl7pPr>
            <a:lvl8pPr lvl="7" algn="l" rtl="0">
              <a:lnSpc>
                <a:spcPct val="100000"/>
              </a:lnSpc>
              <a:spcBef>
                <a:spcPts val="0"/>
              </a:spcBef>
              <a:spcAft>
                <a:spcPts val="0"/>
              </a:spcAft>
              <a:buSzPts val="2200"/>
              <a:buNone/>
              <a:defRPr sz="2200"/>
            </a:lvl8pPr>
            <a:lvl9pPr lvl="8" algn="l" rtl="0">
              <a:lnSpc>
                <a:spcPct val="100000"/>
              </a:lnSpc>
              <a:spcBef>
                <a:spcPts val="0"/>
              </a:spcBef>
              <a:spcAft>
                <a:spcPts val="0"/>
              </a:spcAft>
              <a:buSzPts val="2200"/>
              <a:buNone/>
              <a:defRPr sz="2200"/>
            </a:lvl9pPr>
          </a:lstStyle>
          <a:p>
            <a:endParaRPr/>
          </a:p>
        </p:txBody>
      </p:sp>
      <p:sp>
        <p:nvSpPr>
          <p:cNvPr id="452" name="Google Shape;452;g2df22a4f796_0_183"/>
          <p:cNvSpPr txBox="1">
            <a:spLocks noGrp="1"/>
          </p:cNvSpPr>
          <p:nvPr>
            <p:ph type="title" idx="2"/>
          </p:nvPr>
        </p:nvSpPr>
        <p:spPr>
          <a:xfrm>
            <a:off x="2858375" y="300"/>
            <a:ext cx="3427200" cy="394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None/>
              <a:defRPr sz="1100">
                <a:solidFill>
                  <a:schemeClr val="lt1"/>
                </a:solidFill>
              </a:defRPr>
            </a:lvl1pPr>
            <a:lvl2pPr lvl="1" algn="ctr" rtl="0">
              <a:lnSpc>
                <a:spcPct val="100000"/>
              </a:lnSpc>
              <a:spcBef>
                <a:spcPts val="0"/>
              </a:spcBef>
              <a:spcAft>
                <a:spcPts val="0"/>
              </a:spcAft>
              <a:buClr>
                <a:schemeClr val="lt1"/>
              </a:buClr>
              <a:buSzPts val="900"/>
              <a:buNone/>
              <a:defRPr sz="900">
                <a:solidFill>
                  <a:schemeClr val="lt1"/>
                </a:solidFill>
              </a:defRPr>
            </a:lvl2pPr>
            <a:lvl3pPr lvl="2" algn="ctr" rtl="0">
              <a:lnSpc>
                <a:spcPct val="100000"/>
              </a:lnSpc>
              <a:spcBef>
                <a:spcPts val="0"/>
              </a:spcBef>
              <a:spcAft>
                <a:spcPts val="0"/>
              </a:spcAft>
              <a:buClr>
                <a:schemeClr val="lt1"/>
              </a:buClr>
              <a:buSzPts val="900"/>
              <a:buNone/>
              <a:defRPr sz="900">
                <a:solidFill>
                  <a:schemeClr val="lt1"/>
                </a:solidFill>
              </a:defRPr>
            </a:lvl3pPr>
            <a:lvl4pPr lvl="3" algn="ctr" rtl="0">
              <a:lnSpc>
                <a:spcPct val="100000"/>
              </a:lnSpc>
              <a:spcBef>
                <a:spcPts val="0"/>
              </a:spcBef>
              <a:spcAft>
                <a:spcPts val="0"/>
              </a:spcAft>
              <a:buClr>
                <a:schemeClr val="lt1"/>
              </a:buClr>
              <a:buSzPts val="900"/>
              <a:buNone/>
              <a:defRPr sz="900">
                <a:solidFill>
                  <a:schemeClr val="lt1"/>
                </a:solidFill>
              </a:defRPr>
            </a:lvl4pPr>
            <a:lvl5pPr lvl="4" algn="ctr" rtl="0">
              <a:lnSpc>
                <a:spcPct val="100000"/>
              </a:lnSpc>
              <a:spcBef>
                <a:spcPts val="0"/>
              </a:spcBef>
              <a:spcAft>
                <a:spcPts val="0"/>
              </a:spcAft>
              <a:buClr>
                <a:schemeClr val="lt1"/>
              </a:buClr>
              <a:buSzPts val="900"/>
              <a:buNone/>
              <a:defRPr sz="900">
                <a:solidFill>
                  <a:schemeClr val="lt1"/>
                </a:solidFill>
              </a:defRPr>
            </a:lvl5pPr>
            <a:lvl6pPr lvl="5" algn="ctr" rtl="0">
              <a:lnSpc>
                <a:spcPct val="100000"/>
              </a:lnSpc>
              <a:spcBef>
                <a:spcPts val="0"/>
              </a:spcBef>
              <a:spcAft>
                <a:spcPts val="0"/>
              </a:spcAft>
              <a:buClr>
                <a:schemeClr val="lt1"/>
              </a:buClr>
              <a:buSzPts val="900"/>
              <a:buNone/>
              <a:defRPr sz="900">
                <a:solidFill>
                  <a:schemeClr val="lt1"/>
                </a:solidFill>
              </a:defRPr>
            </a:lvl6pPr>
            <a:lvl7pPr lvl="6" algn="ctr" rtl="0">
              <a:lnSpc>
                <a:spcPct val="100000"/>
              </a:lnSpc>
              <a:spcBef>
                <a:spcPts val="0"/>
              </a:spcBef>
              <a:spcAft>
                <a:spcPts val="0"/>
              </a:spcAft>
              <a:buClr>
                <a:schemeClr val="lt1"/>
              </a:buClr>
              <a:buSzPts val="900"/>
              <a:buNone/>
              <a:defRPr sz="900">
                <a:solidFill>
                  <a:schemeClr val="lt1"/>
                </a:solidFill>
              </a:defRPr>
            </a:lvl7pPr>
            <a:lvl8pPr lvl="7" algn="ctr" rtl="0">
              <a:lnSpc>
                <a:spcPct val="100000"/>
              </a:lnSpc>
              <a:spcBef>
                <a:spcPts val="0"/>
              </a:spcBef>
              <a:spcAft>
                <a:spcPts val="0"/>
              </a:spcAft>
              <a:buClr>
                <a:schemeClr val="lt1"/>
              </a:buClr>
              <a:buSzPts val="900"/>
              <a:buNone/>
              <a:defRPr sz="900">
                <a:solidFill>
                  <a:schemeClr val="lt1"/>
                </a:solidFill>
              </a:defRPr>
            </a:lvl8pPr>
            <a:lvl9pPr lvl="8" algn="ctr" rtl="0">
              <a:lnSpc>
                <a:spcPct val="100000"/>
              </a:lnSpc>
              <a:spcBef>
                <a:spcPts val="0"/>
              </a:spcBef>
              <a:spcAft>
                <a:spcPts val="0"/>
              </a:spcAft>
              <a:buClr>
                <a:schemeClr val="lt1"/>
              </a:buClr>
              <a:buSzPts val="900"/>
              <a:buNone/>
              <a:defRPr sz="900">
                <a:solidFill>
                  <a:schemeClr val="lt1"/>
                </a:solidFill>
              </a:defRPr>
            </a:lvl9pPr>
          </a:lstStyle>
          <a:p>
            <a:endParaRPr/>
          </a:p>
        </p:txBody>
      </p:sp>
      <p:sp>
        <p:nvSpPr>
          <p:cNvPr id="453" name="Google Shape;453;g2df22a4f796_0_183"/>
          <p:cNvSpPr txBox="1">
            <a:spLocks noGrp="1"/>
          </p:cNvSpPr>
          <p:nvPr>
            <p:ph type="body" idx="1"/>
          </p:nvPr>
        </p:nvSpPr>
        <p:spPr>
          <a:xfrm>
            <a:off x="311775" y="1152475"/>
            <a:ext cx="8520600" cy="3416400"/>
          </a:xfrm>
          <a:prstGeom prst="rect">
            <a:avLst/>
          </a:prstGeom>
          <a:noFill/>
          <a:ln>
            <a:noFill/>
          </a:ln>
        </p:spPr>
        <p:txBody>
          <a:bodyPr spcFirstLastPara="1" wrap="square" lIns="91425" tIns="91425" rIns="91425" bIns="91425" anchor="t" anchorCtr="0">
            <a:normAutofit/>
          </a:bodyPr>
          <a:lstStyle>
            <a:lvl1pPr marL="457200" lvl="0" indent="-323850" algn="l" rtl="0">
              <a:lnSpc>
                <a:spcPct val="115000"/>
              </a:lnSpc>
              <a:spcBef>
                <a:spcPts val="0"/>
              </a:spcBef>
              <a:spcAft>
                <a:spcPts val="0"/>
              </a:spcAft>
              <a:buSzPts val="1500"/>
              <a:buChar char="●"/>
              <a:defRPr/>
            </a:lvl1pPr>
            <a:lvl2pPr marL="914400" lvl="1" indent="-317500" algn="l" rtl="0">
              <a:lnSpc>
                <a:spcPct val="115000"/>
              </a:lnSpc>
              <a:spcBef>
                <a:spcPts val="0"/>
              </a:spcBef>
              <a:spcAft>
                <a:spcPts val="0"/>
              </a:spcAft>
              <a:buSzPts val="1400"/>
              <a:buChar char="○"/>
              <a:defRPr/>
            </a:lvl2pPr>
            <a:lvl3pPr marL="1371600" lvl="2" indent="-304800" algn="l" rtl="0">
              <a:lnSpc>
                <a:spcPct val="115000"/>
              </a:lnSpc>
              <a:spcBef>
                <a:spcPts val="0"/>
              </a:spcBef>
              <a:spcAft>
                <a:spcPts val="0"/>
              </a:spcAft>
              <a:buSzPts val="1200"/>
              <a:buChar char="■"/>
              <a:defRPr/>
            </a:lvl3pPr>
            <a:lvl4pPr marL="1828800" lvl="3" indent="-304800" algn="l" rtl="0">
              <a:lnSpc>
                <a:spcPct val="115000"/>
              </a:lnSpc>
              <a:spcBef>
                <a:spcPts val="0"/>
              </a:spcBef>
              <a:spcAft>
                <a:spcPts val="0"/>
              </a:spcAft>
              <a:buSzPts val="1200"/>
              <a:buChar char="●"/>
              <a:defRPr/>
            </a:lvl4pPr>
            <a:lvl5pPr marL="2286000" lvl="4" indent="-304800" algn="l" rtl="0">
              <a:lnSpc>
                <a:spcPct val="115000"/>
              </a:lnSpc>
              <a:spcBef>
                <a:spcPts val="0"/>
              </a:spcBef>
              <a:spcAft>
                <a:spcPts val="0"/>
              </a:spcAft>
              <a:buSzPts val="1200"/>
              <a:buChar char="○"/>
              <a:defRPr/>
            </a:lvl5pPr>
            <a:lvl6pPr marL="2743200" lvl="5" indent="-304800" algn="l" rtl="0">
              <a:lnSpc>
                <a:spcPct val="115000"/>
              </a:lnSpc>
              <a:spcBef>
                <a:spcPts val="0"/>
              </a:spcBef>
              <a:spcAft>
                <a:spcPts val="0"/>
              </a:spcAft>
              <a:buSzPts val="1200"/>
              <a:buChar char="■"/>
              <a:defRPr/>
            </a:lvl6pPr>
            <a:lvl7pPr marL="3200400" lvl="6" indent="-304800" algn="l" rtl="0">
              <a:lnSpc>
                <a:spcPct val="115000"/>
              </a:lnSpc>
              <a:spcBef>
                <a:spcPts val="0"/>
              </a:spcBef>
              <a:spcAft>
                <a:spcPts val="0"/>
              </a:spcAft>
              <a:buSzPts val="1200"/>
              <a:buChar char="●"/>
              <a:defRPr/>
            </a:lvl7pPr>
            <a:lvl8pPr marL="3657600" lvl="7" indent="-304800" algn="l" rtl="0">
              <a:lnSpc>
                <a:spcPct val="115000"/>
              </a:lnSpc>
              <a:spcBef>
                <a:spcPts val="0"/>
              </a:spcBef>
              <a:spcAft>
                <a:spcPts val="0"/>
              </a:spcAft>
              <a:buSzPts val="1200"/>
              <a:buChar char="○"/>
              <a:defRPr/>
            </a:lvl8pPr>
            <a:lvl9pPr marL="4114800" lvl="8" indent="-304800" algn="l" rtl="0">
              <a:lnSpc>
                <a:spcPct val="115000"/>
              </a:lnSpc>
              <a:spcBef>
                <a:spcPts val="0"/>
              </a:spcBef>
              <a:spcAft>
                <a:spcPts val="0"/>
              </a:spcAft>
              <a:buSzPts val="1200"/>
              <a:buChar char="■"/>
              <a:defRPr/>
            </a:lvl9pPr>
          </a:lstStyle>
          <a:p>
            <a:endParaRPr/>
          </a:p>
        </p:txBody>
      </p:sp>
      <p:sp>
        <p:nvSpPr>
          <p:cNvPr id="454" name="Google Shape;454;g2df22a4f796_0_183"/>
          <p:cNvSpPr txBox="1">
            <a:spLocks noGrp="1"/>
          </p:cNvSpPr>
          <p:nvPr>
            <p:ph type="title" idx="3"/>
          </p:nvPr>
        </p:nvSpPr>
        <p:spPr>
          <a:xfrm>
            <a:off x="311775" y="778352"/>
            <a:ext cx="8520600" cy="2481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1500"/>
              <a:buNone/>
              <a:defRPr sz="1500" b="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sp>
        <p:nvSpPr>
          <p:cNvPr id="455" name="Google Shape;455;g2df22a4f796_0_18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ase Study (ALL Branding)">
  <p:cSld name="BIG_NUMBER">
    <p:spTree>
      <p:nvGrpSpPr>
        <p:cNvPr id="1" name="Shape 456"/>
        <p:cNvGrpSpPr/>
        <p:nvPr/>
      </p:nvGrpSpPr>
      <p:grpSpPr>
        <a:xfrm>
          <a:off x="0" y="0"/>
          <a:ext cx="0" cy="0"/>
          <a:chOff x="0" y="0"/>
          <a:chExt cx="0" cy="0"/>
        </a:xfrm>
      </p:grpSpPr>
      <p:sp>
        <p:nvSpPr>
          <p:cNvPr id="457" name="Google Shape;457;g2df22a4f796_0_189"/>
          <p:cNvSpPr/>
          <p:nvPr/>
        </p:nvSpPr>
        <p:spPr>
          <a:xfrm>
            <a:off x="80700" y="72188"/>
            <a:ext cx="8982900" cy="250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2df22a4f796_0_189"/>
          <p:cNvSpPr txBox="1">
            <a:spLocks noGrp="1"/>
          </p:cNvSpPr>
          <p:nvPr>
            <p:ph type="title"/>
          </p:nvPr>
        </p:nvSpPr>
        <p:spPr>
          <a:xfrm>
            <a:off x="311700" y="384148"/>
            <a:ext cx="8520600" cy="3942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200"/>
              <a:buNone/>
              <a:defRPr sz="2200"/>
            </a:lvl1pPr>
            <a:lvl2pPr lvl="1" algn="l" rtl="0">
              <a:lnSpc>
                <a:spcPct val="100000"/>
              </a:lnSpc>
              <a:spcBef>
                <a:spcPts val="0"/>
              </a:spcBef>
              <a:spcAft>
                <a:spcPts val="0"/>
              </a:spcAft>
              <a:buSzPts val="2200"/>
              <a:buNone/>
              <a:defRPr sz="2200"/>
            </a:lvl2pPr>
            <a:lvl3pPr lvl="2" algn="l" rtl="0">
              <a:lnSpc>
                <a:spcPct val="100000"/>
              </a:lnSpc>
              <a:spcBef>
                <a:spcPts val="0"/>
              </a:spcBef>
              <a:spcAft>
                <a:spcPts val="0"/>
              </a:spcAft>
              <a:buSzPts val="2200"/>
              <a:buNone/>
              <a:defRPr sz="2200"/>
            </a:lvl3pPr>
            <a:lvl4pPr lvl="3" algn="l" rtl="0">
              <a:lnSpc>
                <a:spcPct val="100000"/>
              </a:lnSpc>
              <a:spcBef>
                <a:spcPts val="0"/>
              </a:spcBef>
              <a:spcAft>
                <a:spcPts val="0"/>
              </a:spcAft>
              <a:buSzPts val="2200"/>
              <a:buNone/>
              <a:defRPr sz="2200"/>
            </a:lvl4pPr>
            <a:lvl5pPr lvl="4" algn="l" rtl="0">
              <a:lnSpc>
                <a:spcPct val="100000"/>
              </a:lnSpc>
              <a:spcBef>
                <a:spcPts val="0"/>
              </a:spcBef>
              <a:spcAft>
                <a:spcPts val="0"/>
              </a:spcAft>
              <a:buSzPts val="2200"/>
              <a:buNone/>
              <a:defRPr sz="2200"/>
            </a:lvl5pPr>
            <a:lvl6pPr lvl="5" algn="l" rtl="0">
              <a:lnSpc>
                <a:spcPct val="100000"/>
              </a:lnSpc>
              <a:spcBef>
                <a:spcPts val="0"/>
              </a:spcBef>
              <a:spcAft>
                <a:spcPts val="0"/>
              </a:spcAft>
              <a:buSzPts val="2200"/>
              <a:buNone/>
              <a:defRPr sz="2200"/>
            </a:lvl6pPr>
            <a:lvl7pPr lvl="6" algn="l" rtl="0">
              <a:lnSpc>
                <a:spcPct val="100000"/>
              </a:lnSpc>
              <a:spcBef>
                <a:spcPts val="0"/>
              </a:spcBef>
              <a:spcAft>
                <a:spcPts val="0"/>
              </a:spcAft>
              <a:buSzPts val="2200"/>
              <a:buNone/>
              <a:defRPr sz="2200"/>
            </a:lvl7pPr>
            <a:lvl8pPr lvl="7" algn="l" rtl="0">
              <a:lnSpc>
                <a:spcPct val="100000"/>
              </a:lnSpc>
              <a:spcBef>
                <a:spcPts val="0"/>
              </a:spcBef>
              <a:spcAft>
                <a:spcPts val="0"/>
              </a:spcAft>
              <a:buSzPts val="2200"/>
              <a:buNone/>
              <a:defRPr sz="2200"/>
            </a:lvl8pPr>
            <a:lvl9pPr lvl="8" algn="l" rtl="0">
              <a:lnSpc>
                <a:spcPct val="100000"/>
              </a:lnSpc>
              <a:spcBef>
                <a:spcPts val="0"/>
              </a:spcBef>
              <a:spcAft>
                <a:spcPts val="0"/>
              </a:spcAft>
              <a:buSzPts val="2200"/>
              <a:buNone/>
              <a:defRPr sz="2200"/>
            </a:lvl9pPr>
          </a:lstStyle>
          <a:p>
            <a:endParaRPr/>
          </a:p>
        </p:txBody>
      </p:sp>
      <p:sp>
        <p:nvSpPr>
          <p:cNvPr id="459" name="Google Shape;459;g2df22a4f796_0_189"/>
          <p:cNvSpPr txBox="1">
            <a:spLocks noGrp="1"/>
          </p:cNvSpPr>
          <p:nvPr>
            <p:ph type="title" idx="2"/>
          </p:nvPr>
        </p:nvSpPr>
        <p:spPr>
          <a:xfrm>
            <a:off x="2858375" y="300"/>
            <a:ext cx="3427200" cy="394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None/>
              <a:defRPr sz="1100">
                <a:solidFill>
                  <a:schemeClr val="lt1"/>
                </a:solidFill>
              </a:defRPr>
            </a:lvl1pPr>
            <a:lvl2pPr lvl="1" algn="ctr" rtl="0">
              <a:lnSpc>
                <a:spcPct val="100000"/>
              </a:lnSpc>
              <a:spcBef>
                <a:spcPts val="0"/>
              </a:spcBef>
              <a:spcAft>
                <a:spcPts val="0"/>
              </a:spcAft>
              <a:buClr>
                <a:schemeClr val="lt1"/>
              </a:buClr>
              <a:buSzPts val="900"/>
              <a:buNone/>
              <a:defRPr sz="900">
                <a:solidFill>
                  <a:schemeClr val="lt1"/>
                </a:solidFill>
              </a:defRPr>
            </a:lvl2pPr>
            <a:lvl3pPr lvl="2" algn="ctr" rtl="0">
              <a:lnSpc>
                <a:spcPct val="100000"/>
              </a:lnSpc>
              <a:spcBef>
                <a:spcPts val="0"/>
              </a:spcBef>
              <a:spcAft>
                <a:spcPts val="0"/>
              </a:spcAft>
              <a:buClr>
                <a:schemeClr val="lt1"/>
              </a:buClr>
              <a:buSzPts val="900"/>
              <a:buNone/>
              <a:defRPr sz="900">
                <a:solidFill>
                  <a:schemeClr val="lt1"/>
                </a:solidFill>
              </a:defRPr>
            </a:lvl3pPr>
            <a:lvl4pPr lvl="3" algn="ctr" rtl="0">
              <a:lnSpc>
                <a:spcPct val="100000"/>
              </a:lnSpc>
              <a:spcBef>
                <a:spcPts val="0"/>
              </a:spcBef>
              <a:spcAft>
                <a:spcPts val="0"/>
              </a:spcAft>
              <a:buClr>
                <a:schemeClr val="lt1"/>
              </a:buClr>
              <a:buSzPts val="900"/>
              <a:buNone/>
              <a:defRPr sz="900">
                <a:solidFill>
                  <a:schemeClr val="lt1"/>
                </a:solidFill>
              </a:defRPr>
            </a:lvl4pPr>
            <a:lvl5pPr lvl="4" algn="ctr" rtl="0">
              <a:lnSpc>
                <a:spcPct val="100000"/>
              </a:lnSpc>
              <a:spcBef>
                <a:spcPts val="0"/>
              </a:spcBef>
              <a:spcAft>
                <a:spcPts val="0"/>
              </a:spcAft>
              <a:buClr>
                <a:schemeClr val="lt1"/>
              </a:buClr>
              <a:buSzPts val="900"/>
              <a:buNone/>
              <a:defRPr sz="900">
                <a:solidFill>
                  <a:schemeClr val="lt1"/>
                </a:solidFill>
              </a:defRPr>
            </a:lvl5pPr>
            <a:lvl6pPr lvl="5" algn="ctr" rtl="0">
              <a:lnSpc>
                <a:spcPct val="100000"/>
              </a:lnSpc>
              <a:spcBef>
                <a:spcPts val="0"/>
              </a:spcBef>
              <a:spcAft>
                <a:spcPts val="0"/>
              </a:spcAft>
              <a:buClr>
                <a:schemeClr val="lt1"/>
              </a:buClr>
              <a:buSzPts val="900"/>
              <a:buNone/>
              <a:defRPr sz="900">
                <a:solidFill>
                  <a:schemeClr val="lt1"/>
                </a:solidFill>
              </a:defRPr>
            </a:lvl6pPr>
            <a:lvl7pPr lvl="6" algn="ctr" rtl="0">
              <a:lnSpc>
                <a:spcPct val="100000"/>
              </a:lnSpc>
              <a:spcBef>
                <a:spcPts val="0"/>
              </a:spcBef>
              <a:spcAft>
                <a:spcPts val="0"/>
              </a:spcAft>
              <a:buClr>
                <a:schemeClr val="lt1"/>
              </a:buClr>
              <a:buSzPts val="900"/>
              <a:buNone/>
              <a:defRPr sz="900">
                <a:solidFill>
                  <a:schemeClr val="lt1"/>
                </a:solidFill>
              </a:defRPr>
            </a:lvl7pPr>
            <a:lvl8pPr lvl="7" algn="ctr" rtl="0">
              <a:lnSpc>
                <a:spcPct val="100000"/>
              </a:lnSpc>
              <a:spcBef>
                <a:spcPts val="0"/>
              </a:spcBef>
              <a:spcAft>
                <a:spcPts val="0"/>
              </a:spcAft>
              <a:buClr>
                <a:schemeClr val="lt1"/>
              </a:buClr>
              <a:buSzPts val="900"/>
              <a:buNone/>
              <a:defRPr sz="900">
                <a:solidFill>
                  <a:schemeClr val="lt1"/>
                </a:solidFill>
              </a:defRPr>
            </a:lvl8pPr>
            <a:lvl9pPr lvl="8" algn="ctr" rtl="0">
              <a:lnSpc>
                <a:spcPct val="100000"/>
              </a:lnSpc>
              <a:spcBef>
                <a:spcPts val="0"/>
              </a:spcBef>
              <a:spcAft>
                <a:spcPts val="0"/>
              </a:spcAft>
              <a:buClr>
                <a:schemeClr val="lt1"/>
              </a:buClr>
              <a:buSzPts val="900"/>
              <a:buNone/>
              <a:defRPr sz="900">
                <a:solidFill>
                  <a:schemeClr val="lt1"/>
                </a:solidFill>
              </a:defRPr>
            </a:lvl9pPr>
          </a:lstStyle>
          <a:p>
            <a:endParaRPr/>
          </a:p>
        </p:txBody>
      </p:sp>
      <p:sp>
        <p:nvSpPr>
          <p:cNvPr id="460" name="Google Shape;460;g2df22a4f796_0_189"/>
          <p:cNvSpPr txBox="1">
            <a:spLocks noGrp="1"/>
          </p:cNvSpPr>
          <p:nvPr>
            <p:ph type="body" idx="1"/>
          </p:nvPr>
        </p:nvSpPr>
        <p:spPr>
          <a:xfrm>
            <a:off x="311775" y="1152475"/>
            <a:ext cx="8520600" cy="3416400"/>
          </a:xfrm>
          <a:prstGeom prst="rect">
            <a:avLst/>
          </a:prstGeom>
          <a:noFill/>
          <a:ln>
            <a:noFill/>
          </a:ln>
        </p:spPr>
        <p:txBody>
          <a:bodyPr spcFirstLastPara="1" wrap="square" lIns="91425" tIns="91425" rIns="91425" bIns="91425" anchor="t" anchorCtr="0">
            <a:normAutofit/>
          </a:bodyPr>
          <a:lstStyle>
            <a:lvl1pPr marL="457200" lvl="0" indent="-323850" algn="l" rtl="0">
              <a:lnSpc>
                <a:spcPct val="115000"/>
              </a:lnSpc>
              <a:spcBef>
                <a:spcPts val="0"/>
              </a:spcBef>
              <a:spcAft>
                <a:spcPts val="0"/>
              </a:spcAft>
              <a:buSzPts val="1500"/>
              <a:buChar char="●"/>
              <a:defRPr/>
            </a:lvl1pPr>
            <a:lvl2pPr marL="914400" lvl="1" indent="-317500" algn="l" rtl="0">
              <a:lnSpc>
                <a:spcPct val="115000"/>
              </a:lnSpc>
              <a:spcBef>
                <a:spcPts val="0"/>
              </a:spcBef>
              <a:spcAft>
                <a:spcPts val="0"/>
              </a:spcAft>
              <a:buSzPts val="1400"/>
              <a:buChar char="○"/>
              <a:defRPr/>
            </a:lvl2pPr>
            <a:lvl3pPr marL="1371600" lvl="2" indent="-304800" algn="l" rtl="0">
              <a:lnSpc>
                <a:spcPct val="115000"/>
              </a:lnSpc>
              <a:spcBef>
                <a:spcPts val="0"/>
              </a:spcBef>
              <a:spcAft>
                <a:spcPts val="0"/>
              </a:spcAft>
              <a:buSzPts val="1200"/>
              <a:buChar char="■"/>
              <a:defRPr/>
            </a:lvl3pPr>
            <a:lvl4pPr marL="1828800" lvl="3" indent="-304800" algn="l" rtl="0">
              <a:lnSpc>
                <a:spcPct val="115000"/>
              </a:lnSpc>
              <a:spcBef>
                <a:spcPts val="0"/>
              </a:spcBef>
              <a:spcAft>
                <a:spcPts val="0"/>
              </a:spcAft>
              <a:buSzPts val="1200"/>
              <a:buChar char="●"/>
              <a:defRPr/>
            </a:lvl4pPr>
            <a:lvl5pPr marL="2286000" lvl="4" indent="-304800" algn="l" rtl="0">
              <a:lnSpc>
                <a:spcPct val="115000"/>
              </a:lnSpc>
              <a:spcBef>
                <a:spcPts val="0"/>
              </a:spcBef>
              <a:spcAft>
                <a:spcPts val="0"/>
              </a:spcAft>
              <a:buSzPts val="1200"/>
              <a:buChar char="○"/>
              <a:defRPr/>
            </a:lvl5pPr>
            <a:lvl6pPr marL="2743200" lvl="5" indent="-304800" algn="l" rtl="0">
              <a:lnSpc>
                <a:spcPct val="115000"/>
              </a:lnSpc>
              <a:spcBef>
                <a:spcPts val="0"/>
              </a:spcBef>
              <a:spcAft>
                <a:spcPts val="0"/>
              </a:spcAft>
              <a:buSzPts val="1200"/>
              <a:buChar char="■"/>
              <a:defRPr/>
            </a:lvl6pPr>
            <a:lvl7pPr marL="3200400" lvl="6" indent="-304800" algn="l" rtl="0">
              <a:lnSpc>
                <a:spcPct val="115000"/>
              </a:lnSpc>
              <a:spcBef>
                <a:spcPts val="0"/>
              </a:spcBef>
              <a:spcAft>
                <a:spcPts val="0"/>
              </a:spcAft>
              <a:buSzPts val="1200"/>
              <a:buChar char="●"/>
              <a:defRPr/>
            </a:lvl7pPr>
            <a:lvl8pPr marL="3657600" lvl="7" indent="-304800" algn="l" rtl="0">
              <a:lnSpc>
                <a:spcPct val="115000"/>
              </a:lnSpc>
              <a:spcBef>
                <a:spcPts val="0"/>
              </a:spcBef>
              <a:spcAft>
                <a:spcPts val="0"/>
              </a:spcAft>
              <a:buSzPts val="1200"/>
              <a:buChar char="○"/>
              <a:defRPr/>
            </a:lvl8pPr>
            <a:lvl9pPr marL="4114800" lvl="8" indent="-304800" algn="l" rtl="0">
              <a:lnSpc>
                <a:spcPct val="115000"/>
              </a:lnSpc>
              <a:spcBef>
                <a:spcPts val="0"/>
              </a:spcBef>
              <a:spcAft>
                <a:spcPts val="0"/>
              </a:spcAft>
              <a:buSzPts val="1200"/>
              <a:buChar char="■"/>
              <a:defRPr/>
            </a:lvl9pPr>
          </a:lstStyle>
          <a:p>
            <a:endParaRPr/>
          </a:p>
        </p:txBody>
      </p:sp>
      <p:sp>
        <p:nvSpPr>
          <p:cNvPr id="461" name="Google Shape;461;g2df22a4f796_0_189"/>
          <p:cNvSpPr/>
          <p:nvPr/>
        </p:nvSpPr>
        <p:spPr>
          <a:xfrm>
            <a:off x="149363" y="4887169"/>
            <a:ext cx="8845200" cy="10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2" name="Google Shape;462;g2df22a4f796_0_189"/>
          <p:cNvSpPr/>
          <p:nvPr/>
        </p:nvSpPr>
        <p:spPr>
          <a:xfrm>
            <a:off x="80700" y="4943006"/>
            <a:ext cx="8982900" cy="13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3" name="Google Shape;463;g2df22a4f796_0_189"/>
          <p:cNvPicPr preferRelativeResize="0"/>
          <p:nvPr/>
        </p:nvPicPr>
        <p:blipFill rotWithShape="1">
          <a:blip r:embed="rId2">
            <a:alphaModFix/>
          </a:blip>
          <a:srcRect/>
          <a:stretch/>
        </p:blipFill>
        <p:spPr>
          <a:xfrm>
            <a:off x="7945365" y="4604025"/>
            <a:ext cx="960024" cy="247988"/>
          </a:xfrm>
          <a:prstGeom prst="rect">
            <a:avLst/>
          </a:prstGeom>
          <a:noFill/>
          <a:ln>
            <a:noFill/>
          </a:ln>
        </p:spPr>
      </p:pic>
      <p:sp>
        <p:nvSpPr>
          <p:cNvPr id="464" name="Google Shape;464;g2df22a4f796_0_189"/>
          <p:cNvSpPr/>
          <p:nvPr/>
        </p:nvSpPr>
        <p:spPr>
          <a:xfrm rot="5400000" flipH="1">
            <a:off x="417177" y="3172734"/>
            <a:ext cx="1262099" cy="2096458"/>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57318C">
              <a:alpha val="4310"/>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5" name="Google Shape;465;g2df22a4f796_0_189"/>
          <p:cNvSpPr txBox="1">
            <a:spLocks noGrp="1"/>
          </p:cNvSpPr>
          <p:nvPr>
            <p:ph type="title" idx="3"/>
          </p:nvPr>
        </p:nvSpPr>
        <p:spPr>
          <a:xfrm>
            <a:off x="311775" y="778352"/>
            <a:ext cx="8520600" cy="2481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1500"/>
              <a:buNone/>
              <a:defRPr sz="1500" b="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sp>
        <p:nvSpPr>
          <p:cNvPr id="466" name="Google Shape;466;g2df22a4f796_0_18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Image Layout 5">
  <p:cSld name="Image Layout 5">
    <p:spTree>
      <p:nvGrpSpPr>
        <p:cNvPr id="1" name="Shape 467"/>
        <p:cNvGrpSpPr/>
        <p:nvPr/>
      </p:nvGrpSpPr>
      <p:grpSpPr>
        <a:xfrm>
          <a:off x="0" y="0"/>
          <a:ext cx="0" cy="0"/>
          <a:chOff x="0" y="0"/>
          <a:chExt cx="0" cy="0"/>
        </a:xfrm>
      </p:grpSpPr>
      <p:sp>
        <p:nvSpPr>
          <p:cNvPr id="468" name="Google Shape;468;g2df22a4f796_0_199"/>
          <p:cNvSpPr/>
          <p:nvPr/>
        </p:nvSpPr>
        <p:spPr>
          <a:xfrm>
            <a:off x="0" y="94"/>
            <a:ext cx="6394500" cy="5143500"/>
          </a:xfrm>
          <a:prstGeom prst="rect">
            <a:avLst/>
          </a:prstGeom>
          <a:solidFill>
            <a:srgbClr val="7030A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1B1B1B"/>
              </a:solidFill>
              <a:latin typeface="Quattrocento Sans"/>
              <a:ea typeface="Quattrocento Sans"/>
              <a:cs typeface="Quattrocento Sans"/>
              <a:sym typeface="Quattrocento Sans"/>
            </a:endParaRPr>
          </a:p>
        </p:txBody>
      </p:sp>
      <p:sp>
        <p:nvSpPr>
          <p:cNvPr id="469" name="Google Shape;469;g2df22a4f796_0_199"/>
          <p:cNvSpPr>
            <a:spLocks noGrp="1"/>
          </p:cNvSpPr>
          <p:nvPr>
            <p:ph type="pic" idx="2"/>
          </p:nvPr>
        </p:nvSpPr>
        <p:spPr>
          <a:xfrm>
            <a:off x="4377971" y="993945"/>
            <a:ext cx="4757700" cy="3155700"/>
          </a:xfrm>
          <a:prstGeom prst="rect">
            <a:avLst/>
          </a:prstGeom>
          <a:solidFill>
            <a:srgbClr val="D8D8D8">
              <a:alpha val="49020"/>
            </a:srgbClr>
          </a:solidFill>
          <a:ln>
            <a:noFill/>
          </a:ln>
        </p:spPr>
      </p:sp>
      <p:sp>
        <p:nvSpPr>
          <p:cNvPr id="470" name="Google Shape;470;g2df22a4f796_0_19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69"/>
                                        </p:tgtEl>
                                        <p:attrNameLst>
                                          <p:attrName>style.visibility</p:attrName>
                                        </p:attrNameLst>
                                      </p:cBhvr>
                                      <p:to>
                                        <p:strVal val="visible"/>
                                      </p:to>
                                    </p:set>
                                    <p:anim calcmode="lin" valueType="num">
                                      <p:cBhvr additive="base">
                                        <p:cTn id="7" dur="500"/>
                                        <p:tgtEl>
                                          <p:spTgt spid="469"/>
                                        </p:tgtEl>
                                        <p:attrNameLst>
                                          <p:attrName>ppt_w</p:attrName>
                                        </p:attrNameLst>
                                      </p:cBhvr>
                                      <p:tavLst>
                                        <p:tav tm="0">
                                          <p:val>
                                            <p:strVal val="0"/>
                                          </p:val>
                                        </p:tav>
                                        <p:tav tm="100000">
                                          <p:val>
                                            <p:strVal val="#ppt_w"/>
                                          </p:val>
                                        </p:tav>
                                      </p:tavLst>
                                    </p:anim>
                                    <p:anim calcmode="lin" valueType="num">
                                      <p:cBhvr additive="base">
                                        <p:cTn id="8" dur="500"/>
                                        <p:tgtEl>
                                          <p:spTgt spid="469"/>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68"/>
                                        </p:tgtEl>
                                        <p:attrNameLst>
                                          <p:attrName>style.visibility</p:attrName>
                                        </p:attrNameLst>
                                      </p:cBhvr>
                                      <p:to>
                                        <p:strVal val="visible"/>
                                      </p:to>
                                    </p:set>
                                    <p:animEffect transition="in" filter="fade">
                                      <p:cBhvr>
                                        <p:cTn id="12" dur="75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Main Title (ALL Branding)" type="title">
  <p:cSld name="TITLE">
    <p:spTree>
      <p:nvGrpSpPr>
        <p:cNvPr id="1" name="Shape 471"/>
        <p:cNvGrpSpPr/>
        <p:nvPr/>
      </p:nvGrpSpPr>
      <p:grpSpPr>
        <a:xfrm>
          <a:off x="0" y="0"/>
          <a:ext cx="0" cy="0"/>
          <a:chOff x="0" y="0"/>
          <a:chExt cx="0" cy="0"/>
        </a:xfrm>
      </p:grpSpPr>
      <p:sp>
        <p:nvSpPr>
          <p:cNvPr id="472" name="Google Shape;472;g2df22a4f796_0_202"/>
          <p:cNvSpPr/>
          <p:nvPr/>
        </p:nvSpPr>
        <p:spPr>
          <a:xfrm>
            <a:off x="80700" y="2419125"/>
            <a:ext cx="8982900" cy="1896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g2df22a4f796_0_202"/>
          <p:cNvSpPr txBox="1">
            <a:spLocks noGrp="1"/>
          </p:cNvSpPr>
          <p:nvPr>
            <p:ph type="ctrTitle"/>
          </p:nvPr>
        </p:nvSpPr>
        <p:spPr>
          <a:xfrm>
            <a:off x="1624500" y="394600"/>
            <a:ext cx="5895000" cy="1473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4200"/>
              <a:buNone/>
              <a:defRPr sz="4200"/>
            </a:lvl1pPr>
            <a:lvl2pPr lvl="1" algn="l" rtl="0">
              <a:lnSpc>
                <a:spcPct val="100000"/>
              </a:lnSpc>
              <a:spcBef>
                <a:spcPts val="0"/>
              </a:spcBef>
              <a:spcAft>
                <a:spcPts val="0"/>
              </a:spcAft>
              <a:buSzPts val="4200"/>
              <a:buNone/>
              <a:defRPr sz="4200"/>
            </a:lvl2pPr>
            <a:lvl3pPr lvl="2" algn="l" rtl="0">
              <a:lnSpc>
                <a:spcPct val="100000"/>
              </a:lnSpc>
              <a:spcBef>
                <a:spcPts val="0"/>
              </a:spcBef>
              <a:spcAft>
                <a:spcPts val="0"/>
              </a:spcAft>
              <a:buSzPts val="4200"/>
              <a:buNone/>
              <a:defRPr sz="4200"/>
            </a:lvl3pPr>
            <a:lvl4pPr lvl="3" algn="l" rtl="0">
              <a:lnSpc>
                <a:spcPct val="100000"/>
              </a:lnSpc>
              <a:spcBef>
                <a:spcPts val="0"/>
              </a:spcBef>
              <a:spcAft>
                <a:spcPts val="0"/>
              </a:spcAft>
              <a:buSzPts val="4200"/>
              <a:buNone/>
              <a:defRPr sz="4200"/>
            </a:lvl4pPr>
            <a:lvl5pPr lvl="4" algn="l" rtl="0">
              <a:lnSpc>
                <a:spcPct val="100000"/>
              </a:lnSpc>
              <a:spcBef>
                <a:spcPts val="0"/>
              </a:spcBef>
              <a:spcAft>
                <a:spcPts val="0"/>
              </a:spcAft>
              <a:buSzPts val="4200"/>
              <a:buNone/>
              <a:defRPr sz="4200"/>
            </a:lvl5pPr>
            <a:lvl6pPr lvl="5" algn="l" rtl="0">
              <a:lnSpc>
                <a:spcPct val="100000"/>
              </a:lnSpc>
              <a:spcBef>
                <a:spcPts val="0"/>
              </a:spcBef>
              <a:spcAft>
                <a:spcPts val="0"/>
              </a:spcAft>
              <a:buSzPts val="4200"/>
              <a:buNone/>
              <a:defRPr sz="4200"/>
            </a:lvl6pPr>
            <a:lvl7pPr lvl="6" algn="l" rtl="0">
              <a:lnSpc>
                <a:spcPct val="100000"/>
              </a:lnSpc>
              <a:spcBef>
                <a:spcPts val="0"/>
              </a:spcBef>
              <a:spcAft>
                <a:spcPts val="0"/>
              </a:spcAft>
              <a:buSzPts val="4200"/>
              <a:buNone/>
              <a:defRPr sz="4200"/>
            </a:lvl7pPr>
            <a:lvl8pPr lvl="7" algn="l" rtl="0">
              <a:lnSpc>
                <a:spcPct val="100000"/>
              </a:lnSpc>
              <a:spcBef>
                <a:spcPts val="0"/>
              </a:spcBef>
              <a:spcAft>
                <a:spcPts val="0"/>
              </a:spcAft>
              <a:buSzPts val="4200"/>
              <a:buNone/>
              <a:defRPr sz="4200"/>
            </a:lvl8pPr>
            <a:lvl9pPr lvl="8" algn="l" rtl="0">
              <a:lnSpc>
                <a:spcPct val="100000"/>
              </a:lnSpc>
              <a:spcBef>
                <a:spcPts val="0"/>
              </a:spcBef>
              <a:spcAft>
                <a:spcPts val="0"/>
              </a:spcAft>
              <a:buSzPts val="4200"/>
              <a:buNone/>
              <a:defRPr sz="4200"/>
            </a:lvl9pPr>
          </a:lstStyle>
          <a:p>
            <a:endParaRPr/>
          </a:p>
        </p:txBody>
      </p:sp>
      <p:sp>
        <p:nvSpPr>
          <p:cNvPr id="474" name="Google Shape;474;g2df22a4f796_0_202"/>
          <p:cNvSpPr txBox="1">
            <a:spLocks noGrp="1"/>
          </p:cNvSpPr>
          <p:nvPr>
            <p:ph type="subTitle" idx="1"/>
          </p:nvPr>
        </p:nvSpPr>
        <p:spPr>
          <a:xfrm>
            <a:off x="485875" y="2933556"/>
            <a:ext cx="8183700" cy="8610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lt1"/>
              </a:buClr>
              <a:buSzPts val="2100"/>
              <a:buNone/>
              <a:defRPr sz="2100">
                <a:solidFill>
                  <a:schemeClr val="lt1"/>
                </a:solidFill>
              </a:defRPr>
            </a:lvl1pPr>
            <a:lvl2pPr lvl="1" algn="l" rtl="0">
              <a:lnSpc>
                <a:spcPct val="100000"/>
              </a:lnSpc>
              <a:spcBef>
                <a:spcPts val="0"/>
              </a:spcBef>
              <a:spcAft>
                <a:spcPts val="0"/>
              </a:spcAft>
              <a:buClr>
                <a:schemeClr val="lt1"/>
              </a:buClr>
              <a:buSzPts val="2400"/>
              <a:buNone/>
              <a:defRPr sz="2400">
                <a:solidFill>
                  <a:schemeClr val="lt1"/>
                </a:solidFill>
              </a:defRPr>
            </a:lvl2pPr>
            <a:lvl3pPr lvl="2" algn="l" rtl="0">
              <a:lnSpc>
                <a:spcPct val="100000"/>
              </a:lnSpc>
              <a:spcBef>
                <a:spcPts val="0"/>
              </a:spcBef>
              <a:spcAft>
                <a:spcPts val="0"/>
              </a:spcAft>
              <a:buClr>
                <a:schemeClr val="lt1"/>
              </a:buClr>
              <a:buSzPts val="2400"/>
              <a:buNone/>
              <a:defRPr sz="2400">
                <a:solidFill>
                  <a:schemeClr val="lt1"/>
                </a:solidFill>
              </a:defRPr>
            </a:lvl3pPr>
            <a:lvl4pPr lvl="3" algn="l" rtl="0">
              <a:lnSpc>
                <a:spcPct val="100000"/>
              </a:lnSpc>
              <a:spcBef>
                <a:spcPts val="0"/>
              </a:spcBef>
              <a:spcAft>
                <a:spcPts val="0"/>
              </a:spcAft>
              <a:buClr>
                <a:schemeClr val="lt1"/>
              </a:buClr>
              <a:buSzPts val="2400"/>
              <a:buNone/>
              <a:defRPr sz="2400">
                <a:solidFill>
                  <a:schemeClr val="lt1"/>
                </a:solidFill>
              </a:defRPr>
            </a:lvl4pPr>
            <a:lvl5pPr lvl="4" algn="l" rtl="0">
              <a:lnSpc>
                <a:spcPct val="100000"/>
              </a:lnSpc>
              <a:spcBef>
                <a:spcPts val="0"/>
              </a:spcBef>
              <a:spcAft>
                <a:spcPts val="0"/>
              </a:spcAft>
              <a:buClr>
                <a:schemeClr val="lt1"/>
              </a:buClr>
              <a:buSzPts val="2400"/>
              <a:buNone/>
              <a:defRPr sz="2400">
                <a:solidFill>
                  <a:schemeClr val="lt1"/>
                </a:solidFill>
              </a:defRPr>
            </a:lvl5pPr>
            <a:lvl6pPr lvl="5" algn="l" rtl="0">
              <a:lnSpc>
                <a:spcPct val="100000"/>
              </a:lnSpc>
              <a:spcBef>
                <a:spcPts val="0"/>
              </a:spcBef>
              <a:spcAft>
                <a:spcPts val="0"/>
              </a:spcAft>
              <a:buClr>
                <a:schemeClr val="lt1"/>
              </a:buClr>
              <a:buSzPts val="2400"/>
              <a:buNone/>
              <a:defRPr sz="2400">
                <a:solidFill>
                  <a:schemeClr val="lt1"/>
                </a:solidFill>
              </a:defRPr>
            </a:lvl6pPr>
            <a:lvl7pPr lvl="6" algn="l" rtl="0">
              <a:lnSpc>
                <a:spcPct val="100000"/>
              </a:lnSpc>
              <a:spcBef>
                <a:spcPts val="0"/>
              </a:spcBef>
              <a:spcAft>
                <a:spcPts val="0"/>
              </a:spcAft>
              <a:buClr>
                <a:schemeClr val="lt1"/>
              </a:buClr>
              <a:buSzPts val="2400"/>
              <a:buNone/>
              <a:defRPr sz="2400">
                <a:solidFill>
                  <a:schemeClr val="lt1"/>
                </a:solidFill>
              </a:defRPr>
            </a:lvl7pPr>
            <a:lvl8pPr lvl="7" algn="l" rtl="0">
              <a:lnSpc>
                <a:spcPct val="100000"/>
              </a:lnSpc>
              <a:spcBef>
                <a:spcPts val="0"/>
              </a:spcBef>
              <a:spcAft>
                <a:spcPts val="0"/>
              </a:spcAft>
              <a:buClr>
                <a:schemeClr val="lt1"/>
              </a:buClr>
              <a:buSzPts val="2400"/>
              <a:buNone/>
              <a:defRPr sz="2400">
                <a:solidFill>
                  <a:schemeClr val="lt1"/>
                </a:solidFill>
              </a:defRPr>
            </a:lvl8pPr>
            <a:lvl9pPr lvl="8" algn="l" rtl="0">
              <a:lnSpc>
                <a:spcPct val="100000"/>
              </a:lnSpc>
              <a:spcBef>
                <a:spcPts val="0"/>
              </a:spcBef>
              <a:spcAft>
                <a:spcPts val="0"/>
              </a:spcAft>
              <a:buClr>
                <a:schemeClr val="lt1"/>
              </a:buClr>
              <a:buSzPts val="2400"/>
              <a:buNone/>
              <a:defRPr sz="2400">
                <a:solidFill>
                  <a:schemeClr val="lt1"/>
                </a:solidFill>
              </a:defRPr>
            </a:lvl9pPr>
          </a:lstStyle>
          <a:p>
            <a:endParaRPr/>
          </a:p>
        </p:txBody>
      </p:sp>
      <p:pic>
        <p:nvPicPr>
          <p:cNvPr id="475" name="Google Shape;475;g2df22a4f796_0_202"/>
          <p:cNvPicPr preferRelativeResize="0"/>
          <p:nvPr/>
        </p:nvPicPr>
        <p:blipFill rotWithShape="1">
          <a:blip r:embed="rId2">
            <a:alphaModFix/>
          </a:blip>
          <a:srcRect/>
          <a:stretch/>
        </p:blipFill>
        <p:spPr>
          <a:xfrm>
            <a:off x="3810278" y="4507968"/>
            <a:ext cx="1523442" cy="393525"/>
          </a:xfrm>
          <a:prstGeom prst="rect">
            <a:avLst/>
          </a:prstGeom>
          <a:noFill/>
          <a:ln>
            <a:noFill/>
          </a:ln>
        </p:spPr>
      </p:pic>
      <p:sp>
        <p:nvSpPr>
          <p:cNvPr id="476" name="Google Shape;476;g2df22a4f796_0_202"/>
          <p:cNvSpPr/>
          <p:nvPr/>
        </p:nvSpPr>
        <p:spPr>
          <a:xfrm rot="5400000" flipH="1">
            <a:off x="656742" y="1805893"/>
            <a:ext cx="1899791" cy="3119730"/>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FFFFFF">
              <a:alpha val="4710"/>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7" name="Google Shape;477;g2df22a4f796_0_20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Title (NO Logo) - insert AX &amp; Partner logo">
  <p:cSld name="SECTION_HEADER_1">
    <p:bg>
      <p:bgPr>
        <a:solidFill>
          <a:schemeClr val="dk1"/>
        </a:solidFill>
        <a:effectLst/>
      </p:bgPr>
    </p:bg>
    <p:spTree>
      <p:nvGrpSpPr>
        <p:cNvPr id="1" name="Shape 478"/>
        <p:cNvGrpSpPr/>
        <p:nvPr/>
      </p:nvGrpSpPr>
      <p:grpSpPr>
        <a:xfrm>
          <a:off x="0" y="0"/>
          <a:ext cx="0" cy="0"/>
          <a:chOff x="0" y="0"/>
          <a:chExt cx="0" cy="0"/>
        </a:xfrm>
      </p:grpSpPr>
      <p:sp>
        <p:nvSpPr>
          <p:cNvPr id="479" name="Google Shape;479;g2df22a4f796_0_208"/>
          <p:cNvSpPr/>
          <p:nvPr/>
        </p:nvSpPr>
        <p:spPr>
          <a:xfrm rot="5400000" flipH="1">
            <a:off x="616205" y="-606651"/>
            <a:ext cx="1899791" cy="3119730"/>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FFFFFF">
              <a:alpha val="4710"/>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480" name="Google Shape;480;g2df22a4f796_0_208"/>
          <p:cNvPicPr preferRelativeResize="0"/>
          <p:nvPr/>
        </p:nvPicPr>
        <p:blipFill rotWithShape="1">
          <a:blip r:embed="rId2">
            <a:alphaModFix/>
          </a:blip>
          <a:srcRect/>
          <a:stretch/>
        </p:blipFill>
        <p:spPr>
          <a:xfrm>
            <a:off x="6871725" y="-1437882"/>
            <a:ext cx="4952775" cy="4952775"/>
          </a:xfrm>
          <a:prstGeom prst="rect">
            <a:avLst/>
          </a:prstGeom>
          <a:noFill/>
          <a:ln>
            <a:noFill/>
          </a:ln>
        </p:spPr>
      </p:pic>
      <p:sp>
        <p:nvSpPr>
          <p:cNvPr id="481" name="Google Shape;481;g2df22a4f796_0_208"/>
          <p:cNvSpPr/>
          <p:nvPr/>
        </p:nvSpPr>
        <p:spPr>
          <a:xfrm>
            <a:off x="0" y="4362675"/>
            <a:ext cx="9144000" cy="780900"/>
          </a:xfrm>
          <a:prstGeom prst="rect">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g2df22a4f796_0_208"/>
          <p:cNvSpPr txBox="1">
            <a:spLocks noGrp="1"/>
          </p:cNvSpPr>
          <p:nvPr>
            <p:ph type="title"/>
          </p:nvPr>
        </p:nvSpPr>
        <p:spPr>
          <a:xfrm>
            <a:off x="490250" y="1883400"/>
            <a:ext cx="4424700" cy="1376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lt1"/>
              </a:buClr>
              <a:buSzPts val="3600"/>
              <a:buNone/>
              <a:defRPr sz="3600">
                <a:solidFill>
                  <a:schemeClr val="lt1"/>
                </a:solidFill>
              </a:defRPr>
            </a:lvl1pPr>
            <a:lvl2pPr lvl="1" algn="l" rtl="0">
              <a:lnSpc>
                <a:spcPct val="100000"/>
              </a:lnSpc>
              <a:spcBef>
                <a:spcPts val="0"/>
              </a:spcBef>
              <a:spcAft>
                <a:spcPts val="0"/>
              </a:spcAft>
              <a:buClr>
                <a:schemeClr val="lt1"/>
              </a:buClr>
              <a:buSzPts val="4800"/>
              <a:buNone/>
              <a:defRPr sz="4800">
                <a:solidFill>
                  <a:schemeClr val="lt1"/>
                </a:solidFill>
              </a:defRPr>
            </a:lvl2pPr>
            <a:lvl3pPr lvl="2" algn="l" rtl="0">
              <a:lnSpc>
                <a:spcPct val="100000"/>
              </a:lnSpc>
              <a:spcBef>
                <a:spcPts val="0"/>
              </a:spcBef>
              <a:spcAft>
                <a:spcPts val="0"/>
              </a:spcAft>
              <a:buClr>
                <a:schemeClr val="lt1"/>
              </a:buClr>
              <a:buSzPts val="4800"/>
              <a:buNone/>
              <a:defRPr sz="4800">
                <a:solidFill>
                  <a:schemeClr val="lt1"/>
                </a:solidFill>
              </a:defRPr>
            </a:lvl3pPr>
            <a:lvl4pPr lvl="3" algn="l" rtl="0">
              <a:lnSpc>
                <a:spcPct val="100000"/>
              </a:lnSpc>
              <a:spcBef>
                <a:spcPts val="0"/>
              </a:spcBef>
              <a:spcAft>
                <a:spcPts val="0"/>
              </a:spcAft>
              <a:buClr>
                <a:schemeClr val="lt1"/>
              </a:buClr>
              <a:buSzPts val="4800"/>
              <a:buNone/>
              <a:defRPr sz="4800">
                <a:solidFill>
                  <a:schemeClr val="lt1"/>
                </a:solidFill>
              </a:defRPr>
            </a:lvl4pPr>
            <a:lvl5pPr lvl="4" algn="l" rtl="0">
              <a:lnSpc>
                <a:spcPct val="100000"/>
              </a:lnSpc>
              <a:spcBef>
                <a:spcPts val="0"/>
              </a:spcBef>
              <a:spcAft>
                <a:spcPts val="0"/>
              </a:spcAft>
              <a:buClr>
                <a:schemeClr val="lt1"/>
              </a:buClr>
              <a:buSzPts val="4800"/>
              <a:buNone/>
              <a:defRPr sz="4800">
                <a:solidFill>
                  <a:schemeClr val="lt1"/>
                </a:solidFill>
              </a:defRPr>
            </a:lvl5pPr>
            <a:lvl6pPr lvl="5" algn="l" rtl="0">
              <a:lnSpc>
                <a:spcPct val="100000"/>
              </a:lnSpc>
              <a:spcBef>
                <a:spcPts val="0"/>
              </a:spcBef>
              <a:spcAft>
                <a:spcPts val="0"/>
              </a:spcAft>
              <a:buClr>
                <a:schemeClr val="lt1"/>
              </a:buClr>
              <a:buSzPts val="4800"/>
              <a:buNone/>
              <a:defRPr sz="4800">
                <a:solidFill>
                  <a:schemeClr val="lt1"/>
                </a:solidFill>
              </a:defRPr>
            </a:lvl6pPr>
            <a:lvl7pPr lvl="6" algn="l" rtl="0">
              <a:lnSpc>
                <a:spcPct val="100000"/>
              </a:lnSpc>
              <a:spcBef>
                <a:spcPts val="0"/>
              </a:spcBef>
              <a:spcAft>
                <a:spcPts val="0"/>
              </a:spcAft>
              <a:buClr>
                <a:schemeClr val="lt1"/>
              </a:buClr>
              <a:buSzPts val="4800"/>
              <a:buNone/>
              <a:defRPr sz="4800">
                <a:solidFill>
                  <a:schemeClr val="lt1"/>
                </a:solidFill>
              </a:defRPr>
            </a:lvl7pPr>
            <a:lvl8pPr lvl="7" algn="l" rtl="0">
              <a:lnSpc>
                <a:spcPct val="100000"/>
              </a:lnSpc>
              <a:spcBef>
                <a:spcPts val="0"/>
              </a:spcBef>
              <a:spcAft>
                <a:spcPts val="0"/>
              </a:spcAft>
              <a:buClr>
                <a:schemeClr val="lt1"/>
              </a:buClr>
              <a:buSzPts val="4800"/>
              <a:buNone/>
              <a:defRPr sz="4800">
                <a:solidFill>
                  <a:schemeClr val="lt1"/>
                </a:solidFill>
              </a:defRPr>
            </a:lvl8pPr>
            <a:lvl9pPr lvl="8" algn="l" rtl="0">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483" name="Google Shape;483;g2df22a4f796_0_208"/>
          <p:cNvSpPr txBox="1">
            <a:spLocks noGrp="1"/>
          </p:cNvSpPr>
          <p:nvPr>
            <p:ph type="subTitle" idx="1"/>
          </p:nvPr>
        </p:nvSpPr>
        <p:spPr>
          <a:xfrm>
            <a:off x="490250" y="3211601"/>
            <a:ext cx="5510400" cy="9969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lt1"/>
              </a:buClr>
              <a:buSzPts val="2100"/>
              <a:buNone/>
              <a:defRPr sz="2100">
                <a:solidFill>
                  <a:schemeClr val="lt1"/>
                </a:solidFill>
              </a:defRPr>
            </a:lvl1pPr>
            <a:lvl2pPr lvl="1" algn="l" rtl="0">
              <a:lnSpc>
                <a:spcPct val="100000"/>
              </a:lnSpc>
              <a:spcBef>
                <a:spcPts val="0"/>
              </a:spcBef>
              <a:spcAft>
                <a:spcPts val="0"/>
              </a:spcAft>
              <a:buClr>
                <a:schemeClr val="lt1"/>
              </a:buClr>
              <a:buSzPts val="2400"/>
              <a:buNone/>
              <a:defRPr sz="2400">
                <a:solidFill>
                  <a:schemeClr val="lt1"/>
                </a:solidFill>
              </a:defRPr>
            </a:lvl2pPr>
            <a:lvl3pPr lvl="2" algn="l" rtl="0">
              <a:lnSpc>
                <a:spcPct val="100000"/>
              </a:lnSpc>
              <a:spcBef>
                <a:spcPts val="0"/>
              </a:spcBef>
              <a:spcAft>
                <a:spcPts val="0"/>
              </a:spcAft>
              <a:buClr>
                <a:schemeClr val="lt1"/>
              </a:buClr>
              <a:buSzPts val="2400"/>
              <a:buNone/>
              <a:defRPr sz="2400">
                <a:solidFill>
                  <a:schemeClr val="lt1"/>
                </a:solidFill>
              </a:defRPr>
            </a:lvl3pPr>
            <a:lvl4pPr lvl="3" algn="l" rtl="0">
              <a:lnSpc>
                <a:spcPct val="100000"/>
              </a:lnSpc>
              <a:spcBef>
                <a:spcPts val="0"/>
              </a:spcBef>
              <a:spcAft>
                <a:spcPts val="0"/>
              </a:spcAft>
              <a:buClr>
                <a:schemeClr val="lt1"/>
              </a:buClr>
              <a:buSzPts val="2400"/>
              <a:buNone/>
              <a:defRPr sz="2400">
                <a:solidFill>
                  <a:schemeClr val="lt1"/>
                </a:solidFill>
              </a:defRPr>
            </a:lvl4pPr>
            <a:lvl5pPr lvl="4" algn="l" rtl="0">
              <a:lnSpc>
                <a:spcPct val="100000"/>
              </a:lnSpc>
              <a:spcBef>
                <a:spcPts val="0"/>
              </a:spcBef>
              <a:spcAft>
                <a:spcPts val="0"/>
              </a:spcAft>
              <a:buClr>
                <a:schemeClr val="lt1"/>
              </a:buClr>
              <a:buSzPts val="2400"/>
              <a:buNone/>
              <a:defRPr sz="2400">
                <a:solidFill>
                  <a:schemeClr val="lt1"/>
                </a:solidFill>
              </a:defRPr>
            </a:lvl5pPr>
            <a:lvl6pPr lvl="5" algn="l" rtl="0">
              <a:lnSpc>
                <a:spcPct val="100000"/>
              </a:lnSpc>
              <a:spcBef>
                <a:spcPts val="0"/>
              </a:spcBef>
              <a:spcAft>
                <a:spcPts val="0"/>
              </a:spcAft>
              <a:buClr>
                <a:schemeClr val="lt1"/>
              </a:buClr>
              <a:buSzPts val="2400"/>
              <a:buNone/>
              <a:defRPr sz="2400">
                <a:solidFill>
                  <a:schemeClr val="lt1"/>
                </a:solidFill>
              </a:defRPr>
            </a:lvl6pPr>
            <a:lvl7pPr lvl="6" algn="l" rtl="0">
              <a:lnSpc>
                <a:spcPct val="100000"/>
              </a:lnSpc>
              <a:spcBef>
                <a:spcPts val="0"/>
              </a:spcBef>
              <a:spcAft>
                <a:spcPts val="0"/>
              </a:spcAft>
              <a:buClr>
                <a:schemeClr val="lt1"/>
              </a:buClr>
              <a:buSzPts val="2400"/>
              <a:buNone/>
              <a:defRPr sz="2400">
                <a:solidFill>
                  <a:schemeClr val="lt1"/>
                </a:solidFill>
              </a:defRPr>
            </a:lvl7pPr>
            <a:lvl8pPr lvl="7" algn="l" rtl="0">
              <a:lnSpc>
                <a:spcPct val="100000"/>
              </a:lnSpc>
              <a:spcBef>
                <a:spcPts val="0"/>
              </a:spcBef>
              <a:spcAft>
                <a:spcPts val="0"/>
              </a:spcAft>
              <a:buClr>
                <a:schemeClr val="lt1"/>
              </a:buClr>
              <a:buSzPts val="2400"/>
              <a:buNone/>
              <a:defRPr sz="2400">
                <a:solidFill>
                  <a:schemeClr val="lt1"/>
                </a:solidFill>
              </a:defRPr>
            </a:lvl8pPr>
            <a:lvl9pPr lvl="8" algn="l"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484" name="Google Shape;484;g2df22a4f796_0_20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Main Content (NO branding)">
  <p:cSld name="TITLE_AND_BODY_2_1">
    <p:spTree>
      <p:nvGrpSpPr>
        <p:cNvPr id="1" name="Shape 485"/>
        <p:cNvGrpSpPr/>
        <p:nvPr/>
      </p:nvGrpSpPr>
      <p:grpSpPr>
        <a:xfrm>
          <a:off x="0" y="0"/>
          <a:ext cx="0" cy="0"/>
          <a:chOff x="0" y="0"/>
          <a:chExt cx="0" cy="0"/>
        </a:xfrm>
      </p:grpSpPr>
      <p:sp>
        <p:nvSpPr>
          <p:cNvPr id="486" name="Google Shape;486;g2df22a4f796_0_214"/>
          <p:cNvSpPr txBox="1">
            <a:spLocks noGrp="1"/>
          </p:cNvSpPr>
          <p:nvPr>
            <p:ph type="title"/>
          </p:nvPr>
        </p:nvSpPr>
        <p:spPr>
          <a:xfrm>
            <a:off x="311700" y="210702"/>
            <a:ext cx="8520600" cy="4764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600"/>
              <a:buNone/>
              <a:defRPr sz="2600"/>
            </a:lvl1pPr>
            <a:lvl2pPr lvl="1" algn="l" rtl="0">
              <a:lnSpc>
                <a:spcPct val="100000"/>
              </a:lnSpc>
              <a:spcBef>
                <a:spcPts val="0"/>
              </a:spcBef>
              <a:spcAft>
                <a:spcPts val="0"/>
              </a:spcAft>
              <a:buSzPts val="2600"/>
              <a:buNone/>
              <a:defRPr sz="2600"/>
            </a:lvl2pPr>
            <a:lvl3pPr lvl="2" algn="l" rtl="0">
              <a:lnSpc>
                <a:spcPct val="100000"/>
              </a:lnSpc>
              <a:spcBef>
                <a:spcPts val="0"/>
              </a:spcBef>
              <a:spcAft>
                <a:spcPts val="0"/>
              </a:spcAft>
              <a:buSzPts val="2600"/>
              <a:buNone/>
              <a:defRPr sz="2600"/>
            </a:lvl3pPr>
            <a:lvl4pPr lvl="3" algn="l" rtl="0">
              <a:lnSpc>
                <a:spcPct val="100000"/>
              </a:lnSpc>
              <a:spcBef>
                <a:spcPts val="0"/>
              </a:spcBef>
              <a:spcAft>
                <a:spcPts val="0"/>
              </a:spcAft>
              <a:buSzPts val="2600"/>
              <a:buNone/>
              <a:defRPr sz="2600"/>
            </a:lvl4pPr>
            <a:lvl5pPr lvl="4" algn="l" rtl="0">
              <a:lnSpc>
                <a:spcPct val="100000"/>
              </a:lnSpc>
              <a:spcBef>
                <a:spcPts val="0"/>
              </a:spcBef>
              <a:spcAft>
                <a:spcPts val="0"/>
              </a:spcAft>
              <a:buSzPts val="2600"/>
              <a:buNone/>
              <a:defRPr sz="2600"/>
            </a:lvl5pPr>
            <a:lvl6pPr lvl="5" algn="l" rtl="0">
              <a:lnSpc>
                <a:spcPct val="100000"/>
              </a:lnSpc>
              <a:spcBef>
                <a:spcPts val="0"/>
              </a:spcBef>
              <a:spcAft>
                <a:spcPts val="0"/>
              </a:spcAft>
              <a:buSzPts val="2600"/>
              <a:buNone/>
              <a:defRPr sz="2600"/>
            </a:lvl6pPr>
            <a:lvl7pPr lvl="6" algn="l" rtl="0">
              <a:lnSpc>
                <a:spcPct val="100000"/>
              </a:lnSpc>
              <a:spcBef>
                <a:spcPts val="0"/>
              </a:spcBef>
              <a:spcAft>
                <a:spcPts val="0"/>
              </a:spcAft>
              <a:buSzPts val="2600"/>
              <a:buNone/>
              <a:defRPr sz="2600"/>
            </a:lvl7pPr>
            <a:lvl8pPr lvl="7" algn="l" rtl="0">
              <a:lnSpc>
                <a:spcPct val="100000"/>
              </a:lnSpc>
              <a:spcBef>
                <a:spcPts val="0"/>
              </a:spcBef>
              <a:spcAft>
                <a:spcPts val="0"/>
              </a:spcAft>
              <a:buSzPts val="2600"/>
              <a:buNone/>
              <a:defRPr sz="2600"/>
            </a:lvl8pPr>
            <a:lvl9pPr lvl="8" algn="l" rtl="0">
              <a:lnSpc>
                <a:spcPct val="100000"/>
              </a:lnSpc>
              <a:spcBef>
                <a:spcPts val="0"/>
              </a:spcBef>
              <a:spcAft>
                <a:spcPts val="0"/>
              </a:spcAft>
              <a:buSzPts val="2600"/>
              <a:buNone/>
              <a:defRPr sz="2600"/>
            </a:lvl9pPr>
          </a:lstStyle>
          <a:p>
            <a:endParaRPr/>
          </a:p>
        </p:txBody>
      </p:sp>
      <p:sp>
        <p:nvSpPr>
          <p:cNvPr id="487" name="Google Shape;487;g2df22a4f796_0_214"/>
          <p:cNvSpPr txBox="1">
            <a:spLocks noGrp="1"/>
          </p:cNvSpPr>
          <p:nvPr>
            <p:ph type="title" idx="2"/>
          </p:nvPr>
        </p:nvSpPr>
        <p:spPr>
          <a:xfrm>
            <a:off x="311775" y="687102"/>
            <a:ext cx="8520600" cy="2481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1600"/>
              <a:buNone/>
              <a:defRPr sz="1600" b="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sp>
        <p:nvSpPr>
          <p:cNvPr id="488" name="Google Shape;488;g2df22a4f796_0_214"/>
          <p:cNvSpPr txBox="1">
            <a:spLocks noGrp="1"/>
          </p:cNvSpPr>
          <p:nvPr>
            <p:ph type="body" idx="1"/>
          </p:nvPr>
        </p:nvSpPr>
        <p:spPr>
          <a:xfrm>
            <a:off x="311775" y="1152475"/>
            <a:ext cx="8520600" cy="3416400"/>
          </a:xfrm>
          <a:prstGeom prst="rect">
            <a:avLst/>
          </a:prstGeom>
          <a:noFill/>
          <a:ln>
            <a:noFill/>
          </a:ln>
        </p:spPr>
        <p:txBody>
          <a:bodyPr spcFirstLastPara="1" wrap="square" lIns="91425" tIns="91425" rIns="91425" bIns="91425" anchor="t" anchorCtr="0">
            <a:normAutofit/>
          </a:bodyPr>
          <a:lstStyle>
            <a:lvl1pPr marL="457200" lvl="0" indent="-323850" algn="l" rtl="0">
              <a:lnSpc>
                <a:spcPct val="115000"/>
              </a:lnSpc>
              <a:spcBef>
                <a:spcPts val="0"/>
              </a:spcBef>
              <a:spcAft>
                <a:spcPts val="0"/>
              </a:spcAft>
              <a:buSzPts val="1500"/>
              <a:buChar char="●"/>
              <a:defRPr sz="1500"/>
            </a:lvl1pPr>
            <a:lvl2pPr marL="914400" lvl="1" indent="-317500" algn="l" rtl="0">
              <a:lnSpc>
                <a:spcPct val="115000"/>
              </a:lnSpc>
              <a:spcBef>
                <a:spcPts val="0"/>
              </a:spcBef>
              <a:spcAft>
                <a:spcPts val="0"/>
              </a:spcAft>
              <a:buSzPts val="1400"/>
              <a:buChar char="○"/>
              <a:defRPr sz="14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489" name="Google Shape;489;g2df22a4f796_0_2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ALL Branding)">
  <p:cSld name="CAPTION_ONLY">
    <p:spTree>
      <p:nvGrpSpPr>
        <p:cNvPr id="1" name="Shape 490"/>
        <p:cNvGrpSpPr/>
        <p:nvPr/>
      </p:nvGrpSpPr>
      <p:grpSpPr>
        <a:xfrm>
          <a:off x="0" y="0"/>
          <a:ext cx="0" cy="0"/>
          <a:chOff x="0" y="0"/>
          <a:chExt cx="0" cy="0"/>
        </a:xfrm>
      </p:grpSpPr>
      <p:sp>
        <p:nvSpPr>
          <p:cNvPr id="491" name="Google Shape;491;g2df22a4f796_0_218"/>
          <p:cNvSpPr/>
          <p:nvPr/>
        </p:nvSpPr>
        <p:spPr>
          <a:xfrm>
            <a:off x="149363" y="4887169"/>
            <a:ext cx="8845200" cy="10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2" name="Google Shape;492;g2df22a4f796_0_218"/>
          <p:cNvSpPr/>
          <p:nvPr/>
        </p:nvSpPr>
        <p:spPr>
          <a:xfrm>
            <a:off x="80700" y="4943006"/>
            <a:ext cx="8982900" cy="13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3" name="Google Shape;493;g2df22a4f796_0_218"/>
          <p:cNvPicPr preferRelativeResize="0"/>
          <p:nvPr/>
        </p:nvPicPr>
        <p:blipFill rotWithShape="1">
          <a:blip r:embed="rId2">
            <a:alphaModFix/>
          </a:blip>
          <a:srcRect/>
          <a:stretch/>
        </p:blipFill>
        <p:spPr>
          <a:xfrm>
            <a:off x="7945365" y="4604025"/>
            <a:ext cx="960024" cy="247988"/>
          </a:xfrm>
          <a:prstGeom prst="rect">
            <a:avLst/>
          </a:prstGeom>
          <a:noFill/>
          <a:ln>
            <a:noFill/>
          </a:ln>
        </p:spPr>
      </p:pic>
      <p:sp>
        <p:nvSpPr>
          <p:cNvPr id="494" name="Google Shape;494;g2df22a4f796_0_218"/>
          <p:cNvSpPr/>
          <p:nvPr/>
        </p:nvSpPr>
        <p:spPr>
          <a:xfrm rot="5400000" flipH="1">
            <a:off x="417177" y="3172734"/>
            <a:ext cx="1262099" cy="2096458"/>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57318C">
              <a:alpha val="4310"/>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5" name="Google Shape;495;g2df22a4f796_0_2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se Study (NO Branding)">
  <p:cSld name="BIG_NUMBER_1_1">
    <p:spTree>
      <p:nvGrpSpPr>
        <p:cNvPr id="1" name="Shape 52"/>
        <p:cNvGrpSpPr/>
        <p:nvPr/>
      </p:nvGrpSpPr>
      <p:grpSpPr>
        <a:xfrm>
          <a:off x="0" y="0"/>
          <a:ext cx="0" cy="0"/>
          <a:chOff x="0" y="0"/>
          <a:chExt cx="0" cy="0"/>
        </a:xfrm>
      </p:grpSpPr>
      <p:sp>
        <p:nvSpPr>
          <p:cNvPr id="53" name="Google Shape;53;p48"/>
          <p:cNvSpPr/>
          <p:nvPr/>
        </p:nvSpPr>
        <p:spPr>
          <a:xfrm>
            <a:off x="80700" y="72188"/>
            <a:ext cx="8982900" cy="250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8"/>
          <p:cNvSpPr txBox="1">
            <a:spLocks noGrp="1"/>
          </p:cNvSpPr>
          <p:nvPr>
            <p:ph type="title"/>
          </p:nvPr>
        </p:nvSpPr>
        <p:spPr>
          <a:xfrm>
            <a:off x="311700" y="384148"/>
            <a:ext cx="8520600" cy="394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200"/>
              <a:buNone/>
              <a:defRPr sz="2200"/>
            </a:lvl2pPr>
            <a:lvl3pPr lvl="2" algn="l">
              <a:lnSpc>
                <a:spcPct val="100000"/>
              </a:lnSpc>
              <a:spcBef>
                <a:spcPts val="0"/>
              </a:spcBef>
              <a:spcAft>
                <a:spcPts val="0"/>
              </a:spcAft>
              <a:buSzPts val="2200"/>
              <a:buNone/>
              <a:defRPr sz="2200"/>
            </a:lvl3pPr>
            <a:lvl4pPr lvl="3" algn="l">
              <a:lnSpc>
                <a:spcPct val="100000"/>
              </a:lnSpc>
              <a:spcBef>
                <a:spcPts val="0"/>
              </a:spcBef>
              <a:spcAft>
                <a:spcPts val="0"/>
              </a:spcAft>
              <a:buSzPts val="2200"/>
              <a:buNone/>
              <a:defRPr sz="2200"/>
            </a:lvl4pPr>
            <a:lvl5pPr lvl="4" algn="l">
              <a:lnSpc>
                <a:spcPct val="100000"/>
              </a:lnSpc>
              <a:spcBef>
                <a:spcPts val="0"/>
              </a:spcBef>
              <a:spcAft>
                <a:spcPts val="0"/>
              </a:spcAft>
              <a:buSzPts val="2200"/>
              <a:buNone/>
              <a:defRPr sz="2200"/>
            </a:lvl5pPr>
            <a:lvl6pPr lvl="5" algn="l">
              <a:lnSpc>
                <a:spcPct val="100000"/>
              </a:lnSpc>
              <a:spcBef>
                <a:spcPts val="0"/>
              </a:spcBef>
              <a:spcAft>
                <a:spcPts val="0"/>
              </a:spcAft>
              <a:buSzPts val="2200"/>
              <a:buNone/>
              <a:defRPr sz="2200"/>
            </a:lvl6pPr>
            <a:lvl7pPr lvl="6" algn="l">
              <a:lnSpc>
                <a:spcPct val="100000"/>
              </a:lnSpc>
              <a:spcBef>
                <a:spcPts val="0"/>
              </a:spcBef>
              <a:spcAft>
                <a:spcPts val="0"/>
              </a:spcAft>
              <a:buSzPts val="2200"/>
              <a:buNone/>
              <a:defRPr sz="2200"/>
            </a:lvl7pPr>
            <a:lvl8pPr lvl="7" algn="l">
              <a:lnSpc>
                <a:spcPct val="100000"/>
              </a:lnSpc>
              <a:spcBef>
                <a:spcPts val="0"/>
              </a:spcBef>
              <a:spcAft>
                <a:spcPts val="0"/>
              </a:spcAft>
              <a:buSzPts val="2200"/>
              <a:buNone/>
              <a:defRPr sz="2200"/>
            </a:lvl8pPr>
            <a:lvl9pPr lvl="8" algn="l">
              <a:lnSpc>
                <a:spcPct val="100000"/>
              </a:lnSpc>
              <a:spcBef>
                <a:spcPts val="0"/>
              </a:spcBef>
              <a:spcAft>
                <a:spcPts val="0"/>
              </a:spcAft>
              <a:buSzPts val="2200"/>
              <a:buNone/>
              <a:defRPr sz="2200"/>
            </a:lvl9pPr>
          </a:lstStyle>
          <a:p>
            <a:endParaRPr/>
          </a:p>
        </p:txBody>
      </p:sp>
      <p:sp>
        <p:nvSpPr>
          <p:cNvPr id="55" name="Google Shape;55;p48"/>
          <p:cNvSpPr txBox="1">
            <a:spLocks noGrp="1"/>
          </p:cNvSpPr>
          <p:nvPr>
            <p:ph type="title" idx="2"/>
          </p:nvPr>
        </p:nvSpPr>
        <p:spPr>
          <a:xfrm>
            <a:off x="2858375" y="300"/>
            <a:ext cx="3427200" cy="394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100"/>
              <a:buNone/>
              <a:defRPr sz="1100">
                <a:solidFill>
                  <a:schemeClr val="lt1"/>
                </a:solidFill>
              </a:defRPr>
            </a:lvl1pPr>
            <a:lvl2pPr lvl="1" algn="ctr">
              <a:lnSpc>
                <a:spcPct val="100000"/>
              </a:lnSpc>
              <a:spcBef>
                <a:spcPts val="0"/>
              </a:spcBef>
              <a:spcAft>
                <a:spcPts val="0"/>
              </a:spcAft>
              <a:buClr>
                <a:schemeClr val="lt1"/>
              </a:buClr>
              <a:buSzPts val="900"/>
              <a:buNone/>
              <a:defRPr sz="900">
                <a:solidFill>
                  <a:schemeClr val="lt1"/>
                </a:solidFill>
              </a:defRPr>
            </a:lvl2pPr>
            <a:lvl3pPr lvl="2" algn="ctr">
              <a:lnSpc>
                <a:spcPct val="100000"/>
              </a:lnSpc>
              <a:spcBef>
                <a:spcPts val="0"/>
              </a:spcBef>
              <a:spcAft>
                <a:spcPts val="0"/>
              </a:spcAft>
              <a:buClr>
                <a:schemeClr val="lt1"/>
              </a:buClr>
              <a:buSzPts val="900"/>
              <a:buNone/>
              <a:defRPr sz="900">
                <a:solidFill>
                  <a:schemeClr val="lt1"/>
                </a:solidFill>
              </a:defRPr>
            </a:lvl3pPr>
            <a:lvl4pPr lvl="3" algn="ctr">
              <a:lnSpc>
                <a:spcPct val="100000"/>
              </a:lnSpc>
              <a:spcBef>
                <a:spcPts val="0"/>
              </a:spcBef>
              <a:spcAft>
                <a:spcPts val="0"/>
              </a:spcAft>
              <a:buClr>
                <a:schemeClr val="lt1"/>
              </a:buClr>
              <a:buSzPts val="900"/>
              <a:buNone/>
              <a:defRPr sz="900">
                <a:solidFill>
                  <a:schemeClr val="lt1"/>
                </a:solidFill>
              </a:defRPr>
            </a:lvl4pPr>
            <a:lvl5pPr lvl="4" algn="ctr">
              <a:lnSpc>
                <a:spcPct val="100000"/>
              </a:lnSpc>
              <a:spcBef>
                <a:spcPts val="0"/>
              </a:spcBef>
              <a:spcAft>
                <a:spcPts val="0"/>
              </a:spcAft>
              <a:buClr>
                <a:schemeClr val="lt1"/>
              </a:buClr>
              <a:buSzPts val="900"/>
              <a:buNone/>
              <a:defRPr sz="900">
                <a:solidFill>
                  <a:schemeClr val="lt1"/>
                </a:solidFill>
              </a:defRPr>
            </a:lvl5pPr>
            <a:lvl6pPr lvl="5" algn="ctr">
              <a:lnSpc>
                <a:spcPct val="100000"/>
              </a:lnSpc>
              <a:spcBef>
                <a:spcPts val="0"/>
              </a:spcBef>
              <a:spcAft>
                <a:spcPts val="0"/>
              </a:spcAft>
              <a:buClr>
                <a:schemeClr val="lt1"/>
              </a:buClr>
              <a:buSzPts val="900"/>
              <a:buNone/>
              <a:defRPr sz="900">
                <a:solidFill>
                  <a:schemeClr val="lt1"/>
                </a:solidFill>
              </a:defRPr>
            </a:lvl6pPr>
            <a:lvl7pPr lvl="6" algn="ctr">
              <a:lnSpc>
                <a:spcPct val="100000"/>
              </a:lnSpc>
              <a:spcBef>
                <a:spcPts val="0"/>
              </a:spcBef>
              <a:spcAft>
                <a:spcPts val="0"/>
              </a:spcAft>
              <a:buClr>
                <a:schemeClr val="lt1"/>
              </a:buClr>
              <a:buSzPts val="900"/>
              <a:buNone/>
              <a:defRPr sz="900">
                <a:solidFill>
                  <a:schemeClr val="lt1"/>
                </a:solidFill>
              </a:defRPr>
            </a:lvl7pPr>
            <a:lvl8pPr lvl="7" algn="ctr">
              <a:lnSpc>
                <a:spcPct val="100000"/>
              </a:lnSpc>
              <a:spcBef>
                <a:spcPts val="0"/>
              </a:spcBef>
              <a:spcAft>
                <a:spcPts val="0"/>
              </a:spcAft>
              <a:buClr>
                <a:schemeClr val="lt1"/>
              </a:buClr>
              <a:buSzPts val="900"/>
              <a:buNone/>
              <a:defRPr sz="900">
                <a:solidFill>
                  <a:schemeClr val="lt1"/>
                </a:solidFill>
              </a:defRPr>
            </a:lvl8pPr>
            <a:lvl9pPr lvl="8" algn="ctr">
              <a:lnSpc>
                <a:spcPct val="100000"/>
              </a:lnSpc>
              <a:spcBef>
                <a:spcPts val="0"/>
              </a:spcBef>
              <a:spcAft>
                <a:spcPts val="0"/>
              </a:spcAft>
              <a:buClr>
                <a:schemeClr val="lt1"/>
              </a:buClr>
              <a:buSzPts val="900"/>
              <a:buNone/>
              <a:defRPr sz="900">
                <a:solidFill>
                  <a:schemeClr val="lt1"/>
                </a:solidFill>
              </a:defRPr>
            </a:lvl9pPr>
          </a:lstStyle>
          <a:p>
            <a:endParaRPr/>
          </a:p>
        </p:txBody>
      </p:sp>
      <p:sp>
        <p:nvSpPr>
          <p:cNvPr id="56" name="Google Shape;56;p48"/>
          <p:cNvSpPr txBox="1">
            <a:spLocks noGrp="1"/>
          </p:cNvSpPr>
          <p:nvPr>
            <p:ph type="body" idx="1"/>
          </p:nvPr>
        </p:nvSpPr>
        <p:spPr>
          <a:xfrm>
            <a:off x="311775" y="1152475"/>
            <a:ext cx="8520600" cy="3416400"/>
          </a:xfrm>
          <a:prstGeom prst="rect">
            <a:avLst/>
          </a:prstGeom>
          <a:noFill/>
          <a:ln>
            <a:noFill/>
          </a:ln>
        </p:spPr>
        <p:txBody>
          <a:bodyPr spcFirstLastPara="1" wrap="square" lIns="91425" tIns="91425" rIns="91425" bIns="91425" anchor="t" anchorCtr="0">
            <a:normAutofit/>
          </a:bodyPr>
          <a:lstStyle>
            <a:lvl1pPr marL="457200" lvl="0" indent="-323850" algn="l">
              <a:lnSpc>
                <a:spcPct val="115000"/>
              </a:lnSpc>
              <a:spcBef>
                <a:spcPts val="0"/>
              </a:spcBef>
              <a:spcAft>
                <a:spcPts val="0"/>
              </a:spcAft>
              <a:buSzPts val="1500"/>
              <a:buChar char="●"/>
              <a:defRPr/>
            </a:lvl1pPr>
            <a:lvl2pPr marL="914400" lvl="1" indent="-317500" algn="l">
              <a:lnSpc>
                <a:spcPct val="115000"/>
              </a:lnSpc>
              <a:spcBef>
                <a:spcPts val="0"/>
              </a:spcBef>
              <a:spcAft>
                <a:spcPts val="0"/>
              </a:spcAft>
              <a:buSzPts val="14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
        <p:nvSpPr>
          <p:cNvPr id="57" name="Google Shape;57;p48"/>
          <p:cNvSpPr txBox="1">
            <a:spLocks noGrp="1"/>
          </p:cNvSpPr>
          <p:nvPr>
            <p:ph type="title" idx="3"/>
          </p:nvPr>
        </p:nvSpPr>
        <p:spPr>
          <a:xfrm>
            <a:off x="311775" y="778352"/>
            <a:ext cx="8520600" cy="24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500"/>
              <a:buNone/>
              <a:defRPr sz="1500" b="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58" name="Google Shape;58;p4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p:cSld name="CAPTION_ONLY_1_1">
    <p:spTree>
      <p:nvGrpSpPr>
        <p:cNvPr id="1" name="Shape 496"/>
        <p:cNvGrpSpPr/>
        <p:nvPr/>
      </p:nvGrpSpPr>
      <p:grpSpPr>
        <a:xfrm>
          <a:off x="0" y="0"/>
          <a:ext cx="0" cy="0"/>
          <a:chOff x="0" y="0"/>
          <a:chExt cx="0" cy="0"/>
        </a:xfrm>
      </p:grpSpPr>
      <p:sp>
        <p:nvSpPr>
          <p:cNvPr id="497" name="Google Shape;497;g2df22a4f796_0_2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se Study (ALL Branding)">
  <p:cSld name="BIG_NUMBER">
    <p:spTree>
      <p:nvGrpSpPr>
        <p:cNvPr id="1" name="Shape 59"/>
        <p:cNvGrpSpPr/>
        <p:nvPr/>
      </p:nvGrpSpPr>
      <p:grpSpPr>
        <a:xfrm>
          <a:off x="0" y="0"/>
          <a:ext cx="0" cy="0"/>
          <a:chOff x="0" y="0"/>
          <a:chExt cx="0" cy="0"/>
        </a:xfrm>
      </p:grpSpPr>
      <p:sp>
        <p:nvSpPr>
          <p:cNvPr id="60" name="Google Shape;60;p49"/>
          <p:cNvSpPr/>
          <p:nvPr/>
        </p:nvSpPr>
        <p:spPr>
          <a:xfrm>
            <a:off x="80700" y="72188"/>
            <a:ext cx="8982900" cy="250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9"/>
          <p:cNvSpPr txBox="1">
            <a:spLocks noGrp="1"/>
          </p:cNvSpPr>
          <p:nvPr>
            <p:ph type="title"/>
          </p:nvPr>
        </p:nvSpPr>
        <p:spPr>
          <a:xfrm>
            <a:off x="311700" y="384148"/>
            <a:ext cx="8520600" cy="394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200"/>
              <a:buNone/>
              <a:defRPr sz="2200"/>
            </a:lvl2pPr>
            <a:lvl3pPr lvl="2" algn="l">
              <a:lnSpc>
                <a:spcPct val="100000"/>
              </a:lnSpc>
              <a:spcBef>
                <a:spcPts val="0"/>
              </a:spcBef>
              <a:spcAft>
                <a:spcPts val="0"/>
              </a:spcAft>
              <a:buSzPts val="2200"/>
              <a:buNone/>
              <a:defRPr sz="2200"/>
            </a:lvl3pPr>
            <a:lvl4pPr lvl="3" algn="l">
              <a:lnSpc>
                <a:spcPct val="100000"/>
              </a:lnSpc>
              <a:spcBef>
                <a:spcPts val="0"/>
              </a:spcBef>
              <a:spcAft>
                <a:spcPts val="0"/>
              </a:spcAft>
              <a:buSzPts val="2200"/>
              <a:buNone/>
              <a:defRPr sz="2200"/>
            </a:lvl4pPr>
            <a:lvl5pPr lvl="4" algn="l">
              <a:lnSpc>
                <a:spcPct val="100000"/>
              </a:lnSpc>
              <a:spcBef>
                <a:spcPts val="0"/>
              </a:spcBef>
              <a:spcAft>
                <a:spcPts val="0"/>
              </a:spcAft>
              <a:buSzPts val="2200"/>
              <a:buNone/>
              <a:defRPr sz="2200"/>
            </a:lvl5pPr>
            <a:lvl6pPr lvl="5" algn="l">
              <a:lnSpc>
                <a:spcPct val="100000"/>
              </a:lnSpc>
              <a:spcBef>
                <a:spcPts val="0"/>
              </a:spcBef>
              <a:spcAft>
                <a:spcPts val="0"/>
              </a:spcAft>
              <a:buSzPts val="2200"/>
              <a:buNone/>
              <a:defRPr sz="2200"/>
            </a:lvl6pPr>
            <a:lvl7pPr lvl="6" algn="l">
              <a:lnSpc>
                <a:spcPct val="100000"/>
              </a:lnSpc>
              <a:spcBef>
                <a:spcPts val="0"/>
              </a:spcBef>
              <a:spcAft>
                <a:spcPts val="0"/>
              </a:spcAft>
              <a:buSzPts val="2200"/>
              <a:buNone/>
              <a:defRPr sz="2200"/>
            </a:lvl7pPr>
            <a:lvl8pPr lvl="7" algn="l">
              <a:lnSpc>
                <a:spcPct val="100000"/>
              </a:lnSpc>
              <a:spcBef>
                <a:spcPts val="0"/>
              </a:spcBef>
              <a:spcAft>
                <a:spcPts val="0"/>
              </a:spcAft>
              <a:buSzPts val="2200"/>
              <a:buNone/>
              <a:defRPr sz="2200"/>
            </a:lvl8pPr>
            <a:lvl9pPr lvl="8" algn="l">
              <a:lnSpc>
                <a:spcPct val="100000"/>
              </a:lnSpc>
              <a:spcBef>
                <a:spcPts val="0"/>
              </a:spcBef>
              <a:spcAft>
                <a:spcPts val="0"/>
              </a:spcAft>
              <a:buSzPts val="2200"/>
              <a:buNone/>
              <a:defRPr sz="2200"/>
            </a:lvl9pPr>
          </a:lstStyle>
          <a:p>
            <a:endParaRPr/>
          </a:p>
        </p:txBody>
      </p:sp>
      <p:sp>
        <p:nvSpPr>
          <p:cNvPr id="62" name="Google Shape;62;p49"/>
          <p:cNvSpPr txBox="1">
            <a:spLocks noGrp="1"/>
          </p:cNvSpPr>
          <p:nvPr>
            <p:ph type="title" idx="2"/>
          </p:nvPr>
        </p:nvSpPr>
        <p:spPr>
          <a:xfrm>
            <a:off x="2858375" y="300"/>
            <a:ext cx="3427200" cy="394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100"/>
              <a:buNone/>
              <a:defRPr sz="1100">
                <a:solidFill>
                  <a:schemeClr val="lt1"/>
                </a:solidFill>
              </a:defRPr>
            </a:lvl1pPr>
            <a:lvl2pPr lvl="1" algn="ctr">
              <a:lnSpc>
                <a:spcPct val="100000"/>
              </a:lnSpc>
              <a:spcBef>
                <a:spcPts val="0"/>
              </a:spcBef>
              <a:spcAft>
                <a:spcPts val="0"/>
              </a:spcAft>
              <a:buClr>
                <a:schemeClr val="lt1"/>
              </a:buClr>
              <a:buSzPts val="900"/>
              <a:buNone/>
              <a:defRPr sz="900">
                <a:solidFill>
                  <a:schemeClr val="lt1"/>
                </a:solidFill>
              </a:defRPr>
            </a:lvl2pPr>
            <a:lvl3pPr lvl="2" algn="ctr">
              <a:lnSpc>
                <a:spcPct val="100000"/>
              </a:lnSpc>
              <a:spcBef>
                <a:spcPts val="0"/>
              </a:spcBef>
              <a:spcAft>
                <a:spcPts val="0"/>
              </a:spcAft>
              <a:buClr>
                <a:schemeClr val="lt1"/>
              </a:buClr>
              <a:buSzPts val="900"/>
              <a:buNone/>
              <a:defRPr sz="900">
                <a:solidFill>
                  <a:schemeClr val="lt1"/>
                </a:solidFill>
              </a:defRPr>
            </a:lvl3pPr>
            <a:lvl4pPr lvl="3" algn="ctr">
              <a:lnSpc>
                <a:spcPct val="100000"/>
              </a:lnSpc>
              <a:spcBef>
                <a:spcPts val="0"/>
              </a:spcBef>
              <a:spcAft>
                <a:spcPts val="0"/>
              </a:spcAft>
              <a:buClr>
                <a:schemeClr val="lt1"/>
              </a:buClr>
              <a:buSzPts val="900"/>
              <a:buNone/>
              <a:defRPr sz="900">
                <a:solidFill>
                  <a:schemeClr val="lt1"/>
                </a:solidFill>
              </a:defRPr>
            </a:lvl4pPr>
            <a:lvl5pPr lvl="4" algn="ctr">
              <a:lnSpc>
                <a:spcPct val="100000"/>
              </a:lnSpc>
              <a:spcBef>
                <a:spcPts val="0"/>
              </a:spcBef>
              <a:spcAft>
                <a:spcPts val="0"/>
              </a:spcAft>
              <a:buClr>
                <a:schemeClr val="lt1"/>
              </a:buClr>
              <a:buSzPts val="900"/>
              <a:buNone/>
              <a:defRPr sz="900">
                <a:solidFill>
                  <a:schemeClr val="lt1"/>
                </a:solidFill>
              </a:defRPr>
            </a:lvl5pPr>
            <a:lvl6pPr lvl="5" algn="ctr">
              <a:lnSpc>
                <a:spcPct val="100000"/>
              </a:lnSpc>
              <a:spcBef>
                <a:spcPts val="0"/>
              </a:spcBef>
              <a:spcAft>
                <a:spcPts val="0"/>
              </a:spcAft>
              <a:buClr>
                <a:schemeClr val="lt1"/>
              </a:buClr>
              <a:buSzPts val="900"/>
              <a:buNone/>
              <a:defRPr sz="900">
                <a:solidFill>
                  <a:schemeClr val="lt1"/>
                </a:solidFill>
              </a:defRPr>
            </a:lvl6pPr>
            <a:lvl7pPr lvl="6" algn="ctr">
              <a:lnSpc>
                <a:spcPct val="100000"/>
              </a:lnSpc>
              <a:spcBef>
                <a:spcPts val="0"/>
              </a:spcBef>
              <a:spcAft>
                <a:spcPts val="0"/>
              </a:spcAft>
              <a:buClr>
                <a:schemeClr val="lt1"/>
              </a:buClr>
              <a:buSzPts val="900"/>
              <a:buNone/>
              <a:defRPr sz="900">
                <a:solidFill>
                  <a:schemeClr val="lt1"/>
                </a:solidFill>
              </a:defRPr>
            </a:lvl7pPr>
            <a:lvl8pPr lvl="7" algn="ctr">
              <a:lnSpc>
                <a:spcPct val="100000"/>
              </a:lnSpc>
              <a:spcBef>
                <a:spcPts val="0"/>
              </a:spcBef>
              <a:spcAft>
                <a:spcPts val="0"/>
              </a:spcAft>
              <a:buClr>
                <a:schemeClr val="lt1"/>
              </a:buClr>
              <a:buSzPts val="900"/>
              <a:buNone/>
              <a:defRPr sz="900">
                <a:solidFill>
                  <a:schemeClr val="lt1"/>
                </a:solidFill>
              </a:defRPr>
            </a:lvl8pPr>
            <a:lvl9pPr lvl="8" algn="ctr">
              <a:lnSpc>
                <a:spcPct val="100000"/>
              </a:lnSpc>
              <a:spcBef>
                <a:spcPts val="0"/>
              </a:spcBef>
              <a:spcAft>
                <a:spcPts val="0"/>
              </a:spcAft>
              <a:buClr>
                <a:schemeClr val="lt1"/>
              </a:buClr>
              <a:buSzPts val="900"/>
              <a:buNone/>
              <a:defRPr sz="900">
                <a:solidFill>
                  <a:schemeClr val="lt1"/>
                </a:solidFill>
              </a:defRPr>
            </a:lvl9pPr>
          </a:lstStyle>
          <a:p>
            <a:endParaRPr/>
          </a:p>
        </p:txBody>
      </p:sp>
      <p:sp>
        <p:nvSpPr>
          <p:cNvPr id="63" name="Google Shape;63;p49"/>
          <p:cNvSpPr txBox="1">
            <a:spLocks noGrp="1"/>
          </p:cNvSpPr>
          <p:nvPr>
            <p:ph type="body" idx="1"/>
          </p:nvPr>
        </p:nvSpPr>
        <p:spPr>
          <a:xfrm>
            <a:off x="311775" y="1152475"/>
            <a:ext cx="8520600" cy="3416400"/>
          </a:xfrm>
          <a:prstGeom prst="rect">
            <a:avLst/>
          </a:prstGeom>
          <a:noFill/>
          <a:ln>
            <a:noFill/>
          </a:ln>
        </p:spPr>
        <p:txBody>
          <a:bodyPr spcFirstLastPara="1" wrap="square" lIns="91425" tIns="91425" rIns="91425" bIns="91425" anchor="t" anchorCtr="0">
            <a:normAutofit/>
          </a:bodyPr>
          <a:lstStyle>
            <a:lvl1pPr marL="457200" lvl="0" indent="-323850" algn="l">
              <a:lnSpc>
                <a:spcPct val="115000"/>
              </a:lnSpc>
              <a:spcBef>
                <a:spcPts val="0"/>
              </a:spcBef>
              <a:spcAft>
                <a:spcPts val="0"/>
              </a:spcAft>
              <a:buSzPts val="1500"/>
              <a:buChar char="●"/>
              <a:defRPr/>
            </a:lvl1pPr>
            <a:lvl2pPr marL="914400" lvl="1" indent="-317500" algn="l">
              <a:lnSpc>
                <a:spcPct val="115000"/>
              </a:lnSpc>
              <a:spcBef>
                <a:spcPts val="0"/>
              </a:spcBef>
              <a:spcAft>
                <a:spcPts val="0"/>
              </a:spcAft>
              <a:buSzPts val="14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
        <p:nvSpPr>
          <p:cNvPr id="64" name="Google Shape;64;p49"/>
          <p:cNvSpPr/>
          <p:nvPr/>
        </p:nvSpPr>
        <p:spPr>
          <a:xfrm>
            <a:off x="149363" y="4887169"/>
            <a:ext cx="8845200" cy="108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5" name="Google Shape;65;p49"/>
          <p:cNvSpPr/>
          <p:nvPr/>
        </p:nvSpPr>
        <p:spPr>
          <a:xfrm>
            <a:off x="80700" y="4943006"/>
            <a:ext cx="8982900" cy="139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 name="Google Shape;66;p49"/>
          <p:cNvPicPr preferRelativeResize="0"/>
          <p:nvPr/>
        </p:nvPicPr>
        <p:blipFill rotWithShape="1">
          <a:blip r:embed="rId2">
            <a:alphaModFix/>
          </a:blip>
          <a:srcRect/>
          <a:stretch/>
        </p:blipFill>
        <p:spPr>
          <a:xfrm>
            <a:off x="7945365" y="4604025"/>
            <a:ext cx="960024" cy="247988"/>
          </a:xfrm>
          <a:prstGeom prst="rect">
            <a:avLst/>
          </a:prstGeom>
          <a:noFill/>
          <a:ln>
            <a:noFill/>
          </a:ln>
        </p:spPr>
      </p:pic>
      <p:sp>
        <p:nvSpPr>
          <p:cNvPr id="67" name="Google Shape;67;p49"/>
          <p:cNvSpPr/>
          <p:nvPr/>
        </p:nvSpPr>
        <p:spPr>
          <a:xfrm rot="5400000" flipH="1">
            <a:off x="417177" y="3172734"/>
            <a:ext cx="1262099" cy="2096458"/>
          </a:xfrm>
          <a:custGeom>
            <a:avLst/>
            <a:gdLst/>
            <a:ahLst/>
            <a:cxnLst/>
            <a:rect l="l" t="t" r="r" b="b"/>
            <a:pathLst>
              <a:path w="5314101" h="9983135" extrusionOk="0">
                <a:moveTo>
                  <a:pt x="5314101" y="5613463"/>
                </a:moveTo>
                <a:lnTo>
                  <a:pt x="4451645" y="4589507"/>
                </a:lnTo>
                <a:lnTo>
                  <a:pt x="3589189" y="5613463"/>
                </a:lnTo>
                <a:lnTo>
                  <a:pt x="3993503" y="5613463"/>
                </a:lnTo>
                <a:lnTo>
                  <a:pt x="3993503" y="6371081"/>
                </a:lnTo>
                <a:lnTo>
                  <a:pt x="2659134" y="7493984"/>
                </a:lnTo>
                <a:lnTo>
                  <a:pt x="1320598" y="6367576"/>
                </a:lnTo>
                <a:lnTo>
                  <a:pt x="1320598" y="1023957"/>
                </a:lnTo>
                <a:lnTo>
                  <a:pt x="1724912" y="1023957"/>
                </a:lnTo>
                <a:lnTo>
                  <a:pt x="862456" y="0"/>
                </a:lnTo>
                <a:lnTo>
                  <a:pt x="0" y="1023958"/>
                </a:lnTo>
                <a:lnTo>
                  <a:pt x="404313" y="1023958"/>
                </a:lnTo>
                <a:lnTo>
                  <a:pt x="404313" y="6820194"/>
                </a:lnTo>
                <a:lnTo>
                  <a:pt x="425268" y="6820194"/>
                </a:lnTo>
                <a:lnTo>
                  <a:pt x="419574" y="6826962"/>
                </a:lnTo>
                <a:lnTo>
                  <a:pt x="1935670" y="8102796"/>
                </a:lnTo>
                <a:lnTo>
                  <a:pt x="432843" y="9367453"/>
                </a:lnTo>
                <a:lnTo>
                  <a:pt x="411676" y="9367453"/>
                </a:lnTo>
                <a:lnTo>
                  <a:pt x="411676" y="9983135"/>
                </a:lnTo>
                <a:lnTo>
                  <a:pt x="1343320" y="9983135"/>
                </a:lnTo>
                <a:lnTo>
                  <a:pt x="1343320" y="9818891"/>
                </a:lnTo>
                <a:lnTo>
                  <a:pt x="2659134" y="8711608"/>
                </a:lnTo>
                <a:lnTo>
                  <a:pt x="3970781" y="9815393"/>
                </a:lnTo>
                <a:lnTo>
                  <a:pt x="3970781" y="9983135"/>
                </a:lnTo>
                <a:lnTo>
                  <a:pt x="4902425" y="9983135"/>
                </a:lnTo>
                <a:lnTo>
                  <a:pt x="4902425" y="9363949"/>
                </a:lnTo>
                <a:lnTo>
                  <a:pt x="4881258" y="9363949"/>
                </a:lnTo>
                <a:lnTo>
                  <a:pt x="3382599" y="8102796"/>
                </a:lnTo>
                <a:lnTo>
                  <a:pt x="4894527" y="6830473"/>
                </a:lnTo>
                <a:lnTo>
                  <a:pt x="4888832" y="6823705"/>
                </a:lnTo>
                <a:lnTo>
                  <a:pt x="4909787" y="6823705"/>
                </a:lnTo>
                <a:lnTo>
                  <a:pt x="4909787" y="5613463"/>
                </a:lnTo>
                <a:close/>
              </a:path>
            </a:pathLst>
          </a:custGeom>
          <a:solidFill>
            <a:srgbClr val="57318C">
              <a:alpha val="3921"/>
            </a:srgbClr>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 name="Google Shape;68;p49"/>
          <p:cNvSpPr txBox="1">
            <a:spLocks noGrp="1"/>
          </p:cNvSpPr>
          <p:nvPr>
            <p:ph type="title" idx="3"/>
          </p:nvPr>
        </p:nvSpPr>
        <p:spPr>
          <a:xfrm>
            <a:off x="311775" y="778352"/>
            <a:ext cx="8520600" cy="24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500"/>
              <a:buNone/>
              <a:defRPr sz="1500" b="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69" name="Google Shape;69;p4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Layout 5">
  <p:cSld name="Image Layout 5">
    <p:spTree>
      <p:nvGrpSpPr>
        <p:cNvPr id="1" name="Shape 70"/>
        <p:cNvGrpSpPr/>
        <p:nvPr/>
      </p:nvGrpSpPr>
      <p:grpSpPr>
        <a:xfrm>
          <a:off x="0" y="0"/>
          <a:ext cx="0" cy="0"/>
          <a:chOff x="0" y="0"/>
          <a:chExt cx="0" cy="0"/>
        </a:xfrm>
      </p:grpSpPr>
      <p:sp>
        <p:nvSpPr>
          <p:cNvPr id="71" name="Google Shape;71;p50"/>
          <p:cNvSpPr/>
          <p:nvPr/>
        </p:nvSpPr>
        <p:spPr>
          <a:xfrm>
            <a:off x="0" y="94"/>
            <a:ext cx="6394500" cy="5143500"/>
          </a:xfrm>
          <a:prstGeom prst="rect">
            <a:avLst/>
          </a:prstGeom>
          <a:solidFill>
            <a:srgbClr val="7030A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1B1B1B"/>
              </a:solidFill>
              <a:latin typeface="Quattrocento Sans"/>
              <a:ea typeface="Quattrocento Sans"/>
              <a:cs typeface="Quattrocento Sans"/>
              <a:sym typeface="Quattrocento Sans"/>
            </a:endParaRPr>
          </a:p>
        </p:txBody>
      </p:sp>
      <p:sp>
        <p:nvSpPr>
          <p:cNvPr id="72" name="Google Shape;72;p50"/>
          <p:cNvSpPr>
            <a:spLocks noGrp="1"/>
          </p:cNvSpPr>
          <p:nvPr>
            <p:ph type="pic" idx="2"/>
          </p:nvPr>
        </p:nvSpPr>
        <p:spPr>
          <a:xfrm>
            <a:off x="4377971" y="993945"/>
            <a:ext cx="4757700" cy="3155700"/>
          </a:xfrm>
          <a:prstGeom prst="rect">
            <a:avLst/>
          </a:prstGeom>
          <a:solidFill>
            <a:srgbClr val="D8D8D8">
              <a:alpha val="48627"/>
            </a:srgbClr>
          </a:solidFill>
          <a:ln>
            <a:noFill/>
          </a:ln>
        </p:spPr>
      </p:sp>
      <p:sp>
        <p:nvSpPr>
          <p:cNvPr id="73" name="Google Shape;73;p5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Montserrat"/>
                <a:ea typeface="Montserrat"/>
                <a:cs typeface="Montserrat"/>
                <a:sym typeface="Montserrat"/>
              </a:defRPr>
            </a:lvl1pPr>
            <a:lvl2pPr lvl="1">
              <a:buNone/>
              <a:defRPr sz="1300">
                <a:latin typeface="Montserrat"/>
                <a:ea typeface="Montserrat"/>
                <a:cs typeface="Montserrat"/>
                <a:sym typeface="Montserrat"/>
              </a:defRPr>
            </a:lvl2pPr>
            <a:lvl3pPr lvl="2">
              <a:buNone/>
              <a:defRPr sz="1300">
                <a:latin typeface="Montserrat"/>
                <a:ea typeface="Montserrat"/>
                <a:cs typeface="Montserrat"/>
                <a:sym typeface="Montserrat"/>
              </a:defRPr>
            </a:lvl3pPr>
            <a:lvl4pPr lvl="3">
              <a:buNone/>
              <a:defRPr sz="1300">
                <a:latin typeface="Montserrat"/>
                <a:ea typeface="Montserrat"/>
                <a:cs typeface="Montserrat"/>
                <a:sym typeface="Montserrat"/>
              </a:defRPr>
            </a:lvl4pPr>
            <a:lvl5pPr lvl="4">
              <a:buNone/>
              <a:defRPr sz="1300">
                <a:latin typeface="Montserrat"/>
                <a:ea typeface="Montserrat"/>
                <a:cs typeface="Montserrat"/>
                <a:sym typeface="Montserrat"/>
              </a:defRPr>
            </a:lvl5pPr>
            <a:lvl6pPr lvl="5">
              <a:buNone/>
              <a:defRPr sz="1300">
                <a:latin typeface="Montserrat"/>
                <a:ea typeface="Montserrat"/>
                <a:cs typeface="Montserrat"/>
                <a:sym typeface="Montserrat"/>
              </a:defRPr>
            </a:lvl6pPr>
            <a:lvl7pPr lvl="6">
              <a:buNone/>
              <a:defRPr sz="1300">
                <a:latin typeface="Montserrat"/>
                <a:ea typeface="Montserrat"/>
                <a:cs typeface="Montserrat"/>
                <a:sym typeface="Montserrat"/>
              </a:defRPr>
            </a:lvl7pPr>
            <a:lvl8pPr lvl="7">
              <a:buNone/>
              <a:defRPr sz="1300">
                <a:latin typeface="Montserrat"/>
                <a:ea typeface="Montserrat"/>
                <a:cs typeface="Montserrat"/>
                <a:sym typeface="Montserrat"/>
              </a:defRPr>
            </a:lvl8pPr>
            <a:lvl9pPr lvl="8">
              <a:buNone/>
              <a:defRPr sz="1300">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p:tgtEl>
                                          <p:spTgt spid="72"/>
                                        </p:tgtEl>
                                        <p:attrNameLst>
                                          <p:attrName>ppt_w</p:attrName>
                                        </p:attrNameLst>
                                      </p:cBhvr>
                                      <p:tavLst>
                                        <p:tav tm="0">
                                          <p:val>
                                            <p:strVal val="0"/>
                                          </p:val>
                                        </p:tav>
                                        <p:tav tm="100000">
                                          <p:val>
                                            <p:strVal val="#ppt_w"/>
                                          </p:val>
                                        </p:tav>
                                      </p:tavLst>
                                    </p:anim>
                                    <p:anim calcmode="lin" valueType="num">
                                      <p:cBhvr additive="base">
                                        <p:cTn id="8" dur="500"/>
                                        <p:tgtEl>
                                          <p:spTgt spid="72"/>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4.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sldNum" idx="12"/>
          </p:nvPr>
        </p:nvSpPr>
        <p:spPr>
          <a:xfrm>
            <a:off x="8497999" y="4688759"/>
            <a:ext cx="5490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 name="Google Shape;7;p37"/>
          <p:cNvSpPr txBox="1">
            <a:spLocks noGrp="1"/>
          </p:cNvSpPr>
          <p:nvPr>
            <p:ph type="title"/>
          </p:nvPr>
        </p:nvSpPr>
        <p:spPr>
          <a:xfrm>
            <a:off x="311700" y="137700"/>
            <a:ext cx="8520600" cy="623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2600"/>
              <a:buFont typeface="Montserrat"/>
              <a:buNone/>
              <a:defRPr sz="2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9pPr>
          </a:lstStyle>
          <a:p>
            <a:endParaRPr/>
          </a:p>
        </p:txBody>
      </p:sp>
      <p:sp>
        <p:nvSpPr>
          <p:cNvPr id="8" name="Google Shape;8;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23850" algn="l" rtl="0">
              <a:lnSpc>
                <a:spcPct val="115000"/>
              </a:lnSpc>
              <a:spcBef>
                <a:spcPts val="0"/>
              </a:spcBef>
              <a:spcAft>
                <a:spcPts val="0"/>
              </a:spcAft>
              <a:buClr>
                <a:schemeClr val="lt2"/>
              </a:buClr>
              <a:buSzPts val="1500"/>
              <a:buFont typeface="Montserrat"/>
              <a:buChar char="●"/>
              <a:defRPr sz="1500" b="0" i="0" u="none" strike="noStrike" cap="none">
                <a:solidFill>
                  <a:schemeClr val="lt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lt2"/>
              </a:buClr>
              <a:buSzPts val="1400"/>
              <a:buFont typeface="Montserrat"/>
              <a:buChar char="○"/>
              <a:defRPr sz="1400" b="0" i="0" u="none" strike="noStrike" cap="none">
                <a:solidFill>
                  <a:schemeClr val="lt2"/>
                </a:solidFill>
                <a:latin typeface="Montserrat"/>
                <a:ea typeface="Montserrat"/>
                <a:cs typeface="Montserrat"/>
                <a:sym typeface="Montserrat"/>
              </a:defRPr>
            </a:lvl2pPr>
            <a:lvl3pPr marL="1371600" marR="0" lvl="2" indent="-304800" algn="l" rtl="0">
              <a:lnSpc>
                <a:spcPct val="115000"/>
              </a:lnSpc>
              <a:spcBef>
                <a:spcPts val="0"/>
              </a:spcBef>
              <a:spcAft>
                <a:spcPts val="0"/>
              </a:spcAft>
              <a:buClr>
                <a:schemeClr val="lt2"/>
              </a:buClr>
              <a:buSzPts val="1200"/>
              <a:buFont typeface="Montserrat"/>
              <a:buChar char="■"/>
              <a:defRPr sz="1200" b="0" i="0" u="none" strike="noStrike" cap="none">
                <a:solidFill>
                  <a:schemeClr val="lt2"/>
                </a:solidFill>
                <a:latin typeface="Montserrat"/>
                <a:ea typeface="Montserrat"/>
                <a:cs typeface="Montserrat"/>
                <a:sym typeface="Montserrat"/>
              </a:defRPr>
            </a:lvl3pPr>
            <a:lvl4pPr marL="1828800" marR="0" lvl="3" indent="-304800" algn="l" rtl="0">
              <a:lnSpc>
                <a:spcPct val="115000"/>
              </a:lnSpc>
              <a:spcBef>
                <a:spcPts val="0"/>
              </a:spcBef>
              <a:spcAft>
                <a:spcPts val="0"/>
              </a:spcAft>
              <a:buClr>
                <a:schemeClr val="lt2"/>
              </a:buClr>
              <a:buSzPts val="1200"/>
              <a:buFont typeface="Montserrat"/>
              <a:buChar char="●"/>
              <a:defRPr sz="1200" b="0" i="0" u="none" strike="noStrike" cap="none">
                <a:solidFill>
                  <a:schemeClr val="lt2"/>
                </a:solidFill>
                <a:latin typeface="Montserrat"/>
                <a:ea typeface="Montserrat"/>
                <a:cs typeface="Montserrat"/>
                <a:sym typeface="Montserrat"/>
              </a:defRPr>
            </a:lvl4pPr>
            <a:lvl5pPr marL="2286000" marR="0" lvl="4" indent="-304800" algn="l" rtl="0">
              <a:lnSpc>
                <a:spcPct val="115000"/>
              </a:lnSpc>
              <a:spcBef>
                <a:spcPts val="0"/>
              </a:spcBef>
              <a:spcAft>
                <a:spcPts val="0"/>
              </a:spcAft>
              <a:buClr>
                <a:schemeClr val="lt2"/>
              </a:buClr>
              <a:buSzPts val="1200"/>
              <a:buFont typeface="Montserrat"/>
              <a:buChar char="○"/>
              <a:defRPr sz="1200" b="0" i="0" u="none" strike="noStrike" cap="none">
                <a:solidFill>
                  <a:schemeClr val="lt2"/>
                </a:solidFill>
                <a:latin typeface="Montserrat"/>
                <a:ea typeface="Montserrat"/>
                <a:cs typeface="Montserrat"/>
                <a:sym typeface="Montserrat"/>
              </a:defRPr>
            </a:lvl5pPr>
            <a:lvl6pPr marL="2743200" marR="0" lvl="5" indent="-304800" algn="l" rtl="0">
              <a:lnSpc>
                <a:spcPct val="115000"/>
              </a:lnSpc>
              <a:spcBef>
                <a:spcPts val="0"/>
              </a:spcBef>
              <a:spcAft>
                <a:spcPts val="0"/>
              </a:spcAft>
              <a:buClr>
                <a:schemeClr val="lt2"/>
              </a:buClr>
              <a:buSzPts val="1200"/>
              <a:buFont typeface="Montserrat"/>
              <a:buChar char="■"/>
              <a:defRPr sz="1200" b="0" i="0" u="none" strike="noStrike" cap="none">
                <a:solidFill>
                  <a:schemeClr val="lt2"/>
                </a:solidFill>
                <a:latin typeface="Montserrat"/>
                <a:ea typeface="Montserrat"/>
                <a:cs typeface="Montserrat"/>
                <a:sym typeface="Montserrat"/>
              </a:defRPr>
            </a:lvl6pPr>
            <a:lvl7pPr marL="3200400" marR="0" lvl="6" indent="-304800" algn="l" rtl="0">
              <a:lnSpc>
                <a:spcPct val="115000"/>
              </a:lnSpc>
              <a:spcBef>
                <a:spcPts val="0"/>
              </a:spcBef>
              <a:spcAft>
                <a:spcPts val="0"/>
              </a:spcAft>
              <a:buClr>
                <a:schemeClr val="lt2"/>
              </a:buClr>
              <a:buSzPts val="1200"/>
              <a:buFont typeface="Montserrat"/>
              <a:buChar char="●"/>
              <a:defRPr sz="1200" b="0" i="0" u="none" strike="noStrike" cap="none">
                <a:solidFill>
                  <a:schemeClr val="lt2"/>
                </a:solidFill>
                <a:latin typeface="Montserrat"/>
                <a:ea typeface="Montserrat"/>
                <a:cs typeface="Montserrat"/>
                <a:sym typeface="Montserrat"/>
              </a:defRPr>
            </a:lvl7pPr>
            <a:lvl8pPr marL="3657600" marR="0" lvl="7" indent="-304800" algn="l" rtl="0">
              <a:lnSpc>
                <a:spcPct val="115000"/>
              </a:lnSpc>
              <a:spcBef>
                <a:spcPts val="0"/>
              </a:spcBef>
              <a:spcAft>
                <a:spcPts val="0"/>
              </a:spcAft>
              <a:buClr>
                <a:schemeClr val="lt2"/>
              </a:buClr>
              <a:buSzPts val="1200"/>
              <a:buFont typeface="Montserrat"/>
              <a:buChar char="○"/>
              <a:defRPr sz="1200" b="0" i="0" u="none" strike="noStrike" cap="none">
                <a:solidFill>
                  <a:schemeClr val="lt2"/>
                </a:solidFill>
                <a:latin typeface="Montserrat"/>
                <a:ea typeface="Montserrat"/>
                <a:cs typeface="Montserrat"/>
                <a:sym typeface="Montserrat"/>
              </a:defRPr>
            </a:lvl8pPr>
            <a:lvl9pPr marL="4114800" marR="0" lvl="8" indent="-304800" algn="l" rtl="0">
              <a:lnSpc>
                <a:spcPct val="115000"/>
              </a:lnSpc>
              <a:spcBef>
                <a:spcPts val="0"/>
              </a:spcBef>
              <a:spcAft>
                <a:spcPts val="0"/>
              </a:spcAft>
              <a:buClr>
                <a:schemeClr val="lt2"/>
              </a:buClr>
              <a:buSzPts val="1200"/>
              <a:buFont typeface="Montserrat"/>
              <a:buChar char="■"/>
              <a:defRPr sz="1200" b="0" i="0" u="none" strike="noStrike" cap="none">
                <a:solidFill>
                  <a:schemeClr val="lt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101"/>
        <p:cNvGrpSpPr/>
        <p:nvPr/>
      </p:nvGrpSpPr>
      <p:grpSpPr>
        <a:xfrm>
          <a:off x="0" y="0"/>
          <a:ext cx="0" cy="0"/>
          <a:chOff x="0" y="0"/>
          <a:chExt cx="0" cy="0"/>
        </a:xfrm>
      </p:grpSpPr>
      <p:sp>
        <p:nvSpPr>
          <p:cNvPr id="102" name="Google Shape;102;p42"/>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9pPr>
          </a:lstStyle>
          <a:p>
            <a:endParaRPr/>
          </a:p>
        </p:txBody>
      </p:sp>
      <p:sp>
        <p:nvSpPr>
          <p:cNvPr id="103" name="Google Shape;103;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7500" algn="l" rtl="0">
              <a:lnSpc>
                <a:spcPct val="115000"/>
              </a:lnSpc>
              <a:spcBef>
                <a:spcPts val="0"/>
              </a:spcBef>
              <a:spcAft>
                <a:spcPts val="0"/>
              </a:spcAft>
              <a:buClr>
                <a:schemeClr val="lt2"/>
              </a:buClr>
              <a:buSzPts val="1400"/>
              <a:buFont typeface="Montserrat"/>
              <a:buChar char="●"/>
              <a:defRPr sz="1400" b="0" i="0" u="none" strike="noStrike" cap="none">
                <a:solidFill>
                  <a:schemeClr val="lt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lt2"/>
              </a:buClr>
              <a:buSzPts val="1400"/>
              <a:buFont typeface="Montserrat"/>
              <a:buChar char="○"/>
              <a:defRPr sz="1400" b="0" i="0" u="none" strike="noStrike" cap="none">
                <a:solidFill>
                  <a:schemeClr val="lt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lt2"/>
              </a:buClr>
              <a:buSzPts val="1400"/>
              <a:buFont typeface="Montserrat"/>
              <a:buChar char="■"/>
              <a:defRPr sz="1400" b="0" i="0" u="none" strike="noStrike" cap="none">
                <a:solidFill>
                  <a:schemeClr val="lt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lt2"/>
              </a:buClr>
              <a:buSzPts val="1400"/>
              <a:buFont typeface="Montserrat"/>
              <a:buChar char="●"/>
              <a:defRPr sz="1400" b="0" i="0" u="none" strike="noStrike" cap="none">
                <a:solidFill>
                  <a:schemeClr val="lt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lt2"/>
              </a:buClr>
              <a:buSzPts val="1400"/>
              <a:buFont typeface="Montserrat"/>
              <a:buChar char="○"/>
              <a:defRPr sz="1400" b="0" i="0" u="none" strike="noStrike" cap="none">
                <a:solidFill>
                  <a:schemeClr val="lt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lt2"/>
              </a:buClr>
              <a:buSzPts val="1400"/>
              <a:buFont typeface="Montserrat"/>
              <a:buChar char="■"/>
              <a:defRPr sz="1400" b="0" i="0" u="none" strike="noStrike" cap="none">
                <a:solidFill>
                  <a:schemeClr val="lt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lt2"/>
              </a:buClr>
              <a:buSzPts val="1400"/>
              <a:buFont typeface="Montserrat"/>
              <a:buChar char="●"/>
              <a:defRPr sz="1400" b="0" i="0" u="none" strike="noStrike" cap="none">
                <a:solidFill>
                  <a:schemeClr val="lt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lt2"/>
              </a:buClr>
              <a:buSzPts val="1400"/>
              <a:buFont typeface="Montserrat"/>
              <a:buChar char="○"/>
              <a:defRPr sz="1400" b="0" i="0" u="none" strike="noStrike" cap="none">
                <a:solidFill>
                  <a:schemeClr val="lt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lt2"/>
              </a:buClr>
              <a:buSzPts val="1400"/>
              <a:buFont typeface="Montserrat"/>
              <a:buChar char="■"/>
              <a:defRPr sz="1400" b="0" i="0" u="none" strike="noStrike" cap="none">
                <a:solidFill>
                  <a:schemeClr val="lt2"/>
                </a:solidFill>
                <a:latin typeface="Montserrat"/>
                <a:ea typeface="Montserrat"/>
                <a:cs typeface="Montserrat"/>
                <a:sym typeface="Montserrat"/>
              </a:defRPr>
            </a:lvl9pPr>
          </a:lstStyle>
          <a:p>
            <a:endParaRPr/>
          </a:p>
        </p:txBody>
      </p:sp>
      <p:sp>
        <p:nvSpPr>
          <p:cNvPr id="104" name="Google Shape;104;p4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81000">
              <a:srgbClr val="EEEEEE"/>
            </a:gs>
            <a:gs pos="100000">
              <a:srgbClr val="D8D8D8"/>
            </a:gs>
          </a:gsLst>
          <a:path path="circle">
            <a:fillToRect l="50000" t="50000" r="50000" b="50000"/>
          </a:path>
          <a:tileRect/>
        </a:gradFill>
        <a:effectLst/>
      </p:bgPr>
    </p:bg>
    <p:spTree>
      <p:nvGrpSpPr>
        <p:cNvPr id="1" name="Shape 183"/>
        <p:cNvGrpSpPr/>
        <p:nvPr/>
      </p:nvGrpSpPr>
      <p:grpSpPr>
        <a:xfrm>
          <a:off x="0" y="0"/>
          <a:ext cx="0" cy="0"/>
          <a:chOff x="0" y="0"/>
          <a:chExt cx="0" cy="0"/>
        </a:xfrm>
      </p:grpSpPr>
      <p:sp>
        <p:nvSpPr>
          <p:cNvPr id="184" name="Google Shape;184;p44"/>
          <p:cNvSpPr txBox="1">
            <a:spLocks noGrp="1"/>
          </p:cNvSpPr>
          <p:nvPr>
            <p:ph type="title"/>
          </p:nvPr>
        </p:nvSpPr>
        <p:spPr>
          <a:xfrm>
            <a:off x="457200" y="205981"/>
            <a:ext cx="8229600" cy="533400"/>
          </a:xfrm>
          <a:prstGeom prst="rect">
            <a:avLst/>
          </a:prstGeom>
          <a:noFill/>
          <a:ln>
            <a:noFill/>
          </a:ln>
        </p:spPr>
        <p:txBody>
          <a:bodyPr spcFirstLastPara="1" wrap="square" lIns="45725" tIns="22850" rIns="45725" bIns="22850" anchor="ctr" anchorCtr="0">
            <a:normAutofit/>
          </a:bodyPr>
          <a:lstStyle>
            <a:lvl1pPr marR="0" lvl="0" algn="l" rtl="0">
              <a:lnSpc>
                <a:spcPct val="100000"/>
              </a:lnSpc>
              <a:spcBef>
                <a:spcPts val="0"/>
              </a:spcBef>
              <a:spcAft>
                <a:spcPts val="0"/>
              </a:spcAft>
              <a:buClr>
                <a:srgbClr val="595959"/>
              </a:buClr>
              <a:buSzPts val="1600"/>
              <a:buFont typeface="Calibri"/>
              <a:buNone/>
              <a:defRPr sz="1600"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185" name="Google Shape;185;p44"/>
          <p:cNvSpPr txBox="1">
            <a:spLocks noGrp="1"/>
          </p:cNvSpPr>
          <p:nvPr>
            <p:ph type="body" idx="1"/>
          </p:nvPr>
        </p:nvSpPr>
        <p:spPr>
          <a:xfrm>
            <a:off x="457200" y="853820"/>
            <a:ext cx="8229600" cy="3741000"/>
          </a:xfrm>
          <a:prstGeom prst="rect">
            <a:avLst/>
          </a:prstGeom>
          <a:noFill/>
          <a:ln>
            <a:noFill/>
          </a:ln>
        </p:spPr>
        <p:txBody>
          <a:bodyPr spcFirstLastPara="1" wrap="square" lIns="45725" tIns="22850" rIns="45725" bIns="22850" anchor="t" anchorCtr="0">
            <a:normAutofit/>
          </a:bodyPr>
          <a:lstStyle>
            <a:lvl1pPr marL="457200" marR="0" lvl="0"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186" name="Google Shape;186;p44"/>
          <p:cNvSpPr txBox="1">
            <a:spLocks noGrp="1"/>
          </p:cNvSpPr>
          <p:nvPr>
            <p:ph type="dt" idx="10"/>
          </p:nvPr>
        </p:nvSpPr>
        <p:spPr>
          <a:xfrm>
            <a:off x="457200" y="4767265"/>
            <a:ext cx="2133600" cy="273900"/>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7" name="Google Shape;187;p44"/>
          <p:cNvSpPr txBox="1">
            <a:spLocks noGrp="1"/>
          </p:cNvSpPr>
          <p:nvPr>
            <p:ph type="ftr" idx="11"/>
          </p:nvPr>
        </p:nvSpPr>
        <p:spPr>
          <a:xfrm>
            <a:off x="3124201" y="4767265"/>
            <a:ext cx="2895600" cy="273900"/>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8" name="Google Shape;188;p44"/>
          <p:cNvSpPr txBox="1">
            <a:spLocks noGrp="1"/>
          </p:cNvSpPr>
          <p:nvPr>
            <p:ph type="sldNum" idx="12"/>
          </p:nvPr>
        </p:nvSpPr>
        <p:spPr>
          <a:xfrm>
            <a:off x="6553202" y="4767265"/>
            <a:ext cx="2133600" cy="2739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402"/>
        <p:cNvGrpSpPr/>
        <p:nvPr/>
      </p:nvGrpSpPr>
      <p:grpSpPr>
        <a:xfrm>
          <a:off x="0" y="0"/>
          <a:ext cx="0" cy="0"/>
          <a:chOff x="0" y="0"/>
          <a:chExt cx="0" cy="0"/>
        </a:xfrm>
      </p:grpSpPr>
      <p:sp>
        <p:nvSpPr>
          <p:cNvPr id="403" name="Google Shape;403;g2df22a4f796_0_142"/>
          <p:cNvSpPr txBox="1">
            <a:spLocks noGrp="1"/>
          </p:cNvSpPr>
          <p:nvPr>
            <p:ph type="sldNum" idx="12"/>
          </p:nvPr>
        </p:nvSpPr>
        <p:spPr>
          <a:xfrm>
            <a:off x="8497999" y="4688759"/>
            <a:ext cx="5490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04" name="Google Shape;404;g2df22a4f796_0_142"/>
          <p:cNvSpPr txBox="1">
            <a:spLocks noGrp="1"/>
          </p:cNvSpPr>
          <p:nvPr>
            <p:ph type="title"/>
          </p:nvPr>
        </p:nvSpPr>
        <p:spPr>
          <a:xfrm>
            <a:off x="311700" y="137700"/>
            <a:ext cx="8520600" cy="623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2600"/>
              <a:buFont typeface="Montserrat"/>
              <a:buNone/>
              <a:defRPr sz="2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9pPr>
          </a:lstStyle>
          <a:p>
            <a:endParaRPr/>
          </a:p>
        </p:txBody>
      </p:sp>
      <p:sp>
        <p:nvSpPr>
          <p:cNvPr id="405" name="Google Shape;405;g2df22a4f796_0_1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23850" algn="l" rtl="0">
              <a:lnSpc>
                <a:spcPct val="115000"/>
              </a:lnSpc>
              <a:spcBef>
                <a:spcPts val="0"/>
              </a:spcBef>
              <a:spcAft>
                <a:spcPts val="0"/>
              </a:spcAft>
              <a:buClr>
                <a:schemeClr val="lt2"/>
              </a:buClr>
              <a:buSzPts val="1500"/>
              <a:buFont typeface="Montserrat"/>
              <a:buChar char="●"/>
              <a:defRPr sz="1500" b="0" i="0" u="none" strike="noStrike" cap="none">
                <a:solidFill>
                  <a:schemeClr val="lt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lt2"/>
              </a:buClr>
              <a:buSzPts val="1400"/>
              <a:buFont typeface="Montserrat"/>
              <a:buChar char="○"/>
              <a:defRPr sz="1400" b="0" i="0" u="none" strike="noStrike" cap="none">
                <a:solidFill>
                  <a:schemeClr val="lt2"/>
                </a:solidFill>
                <a:latin typeface="Montserrat"/>
                <a:ea typeface="Montserrat"/>
                <a:cs typeface="Montserrat"/>
                <a:sym typeface="Montserrat"/>
              </a:defRPr>
            </a:lvl2pPr>
            <a:lvl3pPr marL="1371600" marR="0" lvl="2" indent="-304800" algn="l" rtl="0">
              <a:lnSpc>
                <a:spcPct val="115000"/>
              </a:lnSpc>
              <a:spcBef>
                <a:spcPts val="0"/>
              </a:spcBef>
              <a:spcAft>
                <a:spcPts val="0"/>
              </a:spcAft>
              <a:buClr>
                <a:schemeClr val="lt2"/>
              </a:buClr>
              <a:buSzPts val="1200"/>
              <a:buFont typeface="Montserrat"/>
              <a:buChar char="■"/>
              <a:defRPr sz="1200" b="0" i="0" u="none" strike="noStrike" cap="none">
                <a:solidFill>
                  <a:schemeClr val="lt2"/>
                </a:solidFill>
                <a:latin typeface="Montserrat"/>
                <a:ea typeface="Montserrat"/>
                <a:cs typeface="Montserrat"/>
                <a:sym typeface="Montserrat"/>
              </a:defRPr>
            </a:lvl3pPr>
            <a:lvl4pPr marL="1828800" marR="0" lvl="3" indent="-304800" algn="l" rtl="0">
              <a:lnSpc>
                <a:spcPct val="115000"/>
              </a:lnSpc>
              <a:spcBef>
                <a:spcPts val="0"/>
              </a:spcBef>
              <a:spcAft>
                <a:spcPts val="0"/>
              </a:spcAft>
              <a:buClr>
                <a:schemeClr val="lt2"/>
              </a:buClr>
              <a:buSzPts val="1200"/>
              <a:buFont typeface="Montserrat"/>
              <a:buChar char="●"/>
              <a:defRPr sz="1200" b="0" i="0" u="none" strike="noStrike" cap="none">
                <a:solidFill>
                  <a:schemeClr val="lt2"/>
                </a:solidFill>
                <a:latin typeface="Montserrat"/>
                <a:ea typeface="Montserrat"/>
                <a:cs typeface="Montserrat"/>
                <a:sym typeface="Montserrat"/>
              </a:defRPr>
            </a:lvl4pPr>
            <a:lvl5pPr marL="2286000" marR="0" lvl="4" indent="-304800" algn="l" rtl="0">
              <a:lnSpc>
                <a:spcPct val="115000"/>
              </a:lnSpc>
              <a:spcBef>
                <a:spcPts val="0"/>
              </a:spcBef>
              <a:spcAft>
                <a:spcPts val="0"/>
              </a:spcAft>
              <a:buClr>
                <a:schemeClr val="lt2"/>
              </a:buClr>
              <a:buSzPts val="1200"/>
              <a:buFont typeface="Montserrat"/>
              <a:buChar char="○"/>
              <a:defRPr sz="1200" b="0" i="0" u="none" strike="noStrike" cap="none">
                <a:solidFill>
                  <a:schemeClr val="lt2"/>
                </a:solidFill>
                <a:latin typeface="Montserrat"/>
                <a:ea typeface="Montserrat"/>
                <a:cs typeface="Montserrat"/>
                <a:sym typeface="Montserrat"/>
              </a:defRPr>
            </a:lvl5pPr>
            <a:lvl6pPr marL="2743200" marR="0" lvl="5" indent="-304800" algn="l" rtl="0">
              <a:lnSpc>
                <a:spcPct val="115000"/>
              </a:lnSpc>
              <a:spcBef>
                <a:spcPts val="0"/>
              </a:spcBef>
              <a:spcAft>
                <a:spcPts val="0"/>
              </a:spcAft>
              <a:buClr>
                <a:schemeClr val="lt2"/>
              </a:buClr>
              <a:buSzPts val="1200"/>
              <a:buFont typeface="Montserrat"/>
              <a:buChar char="■"/>
              <a:defRPr sz="1200" b="0" i="0" u="none" strike="noStrike" cap="none">
                <a:solidFill>
                  <a:schemeClr val="lt2"/>
                </a:solidFill>
                <a:latin typeface="Montserrat"/>
                <a:ea typeface="Montserrat"/>
                <a:cs typeface="Montserrat"/>
                <a:sym typeface="Montserrat"/>
              </a:defRPr>
            </a:lvl6pPr>
            <a:lvl7pPr marL="3200400" marR="0" lvl="6" indent="-304800" algn="l" rtl="0">
              <a:lnSpc>
                <a:spcPct val="115000"/>
              </a:lnSpc>
              <a:spcBef>
                <a:spcPts val="0"/>
              </a:spcBef>
              <a:spcAft>
                <a:spcPts val="0"/>
              </a:spcAft>
              <a:buClr>
                <a:schemeClr val="lt2"/>
              </a:buClr>
              <a:buSzPts val="1200"/>
              <a:buFont typeface="Montserrat"/>
              <a:buChar char="●"/>
              <a:defRPr sz="1200" b="0" i="0" u="none" strike="noStrike" cap="none">
                <a:solidFill>
                  <a:schemeClr val="lt2"/>
                </a:solidFill>
                <a:latin typeface="Montserrat"/>
                <a:ea typeface="Montserrat"/>
                <a:cs typeface="Montserrat"/>
                <a:sym typeface="Montserrat"/>
              </a:defRPr>
            </a:lvl7pPr>
            <a:lvl8pPr marL="3657600" marR="0" lvl="7" indent="-304800" algn="l" rtl="0">
              <a:lnSpc>
                <a:spcPct val="115000"/>
              </a:lnSpc>
              <a:spcBef>
                <a:spcPts val="0"/>
              </a:spcBef>
              <a:spcAft>
                <a:spcPts val="0"/>
              </a:spcAft>
              <a:buClr>
                <a:schemeClr val="lt2"/>
              </a:buClr>
              <a:buSzPts val="1200"/>
              <a:buFont typeface="Montserrat"/>
              <a:buChar char="○"/>
              <a:defRPr sz="1200" b="0" i="0" u="none" strike="noStrike" cap="none">
                <a:solidFill>
                  <a:schemeClr val="lt2"/>
                </a:solidFill>
                <a:latin typeface="Montserrat"/>
                <a:ea typeface="Montserrat"/>
                <a:cs typeface="Montserrat"/>
                <a:sym typeface="Montserrat"/>
              </a:defRPr>
            </a:lvl8pPr>
            <a:lvl9pPr marL="4114800" marR="0" lvl="8" indent="-304800" algn="l" rtl="0">
              <a:lnSpc>
                <a:spcPct val="115000"/>
              </a:lnSpc>
              <a:spcBef>
                <a:spcPts val="0"/>
              </a:spcBef>
              <a:spcAft>
                <a:spcPts val="0"/>
              </a:spcAft>
              <a:buClr>
                <a:schemeClr val="lt2"/>
              </a:buClr>
              <a:buSzPts val="1200"/>
              <a:buFont typeface="Montserrat"/>
              <a:buChar char="■"/>
              <a:defRPr sz="1200" b="0" i="0" u="none" strike="noStrike" cap="none">
                <a:solidFill>
                  <a:schemeClr val="lt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mailto:callum@activexchange.org" TargetMode="External"/><Relationship Id="rId4" Type="http://schemas.openxmlformats.org/officeDocument/2006/relationships/hyperlink" Target="http://www.activexchange.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9.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1"/>
          <p:cNvSpPr txBox="1">
            <a:spLocks noGrp="1"/>
          </p:cNvSpPr>
          <p:nvPr>
            <p:ph type="ctrTitle"/>
          </p:nvPr>
        </p:nvSpPr>
        <p:spPr>
          <a:xfrm>
            <a:off x="1624500" y="300175"/>
            <a:ext cx="5895000" cy="985200"/>
          </a:xfrm>
          <a:prstGeom prst="rect">
            <a:avLst/>
          </a:prstGeom>
          <a:noFill/>
          <a:ln>
            <a:noFill/>
          </a:ln>
        </p:spPr>
        <p:txBody>
          <a:bodyPr spcFirstLastPara="1" wrap="square" lIns="91425" tIns="91425" rIns="91425" bIns="91425" anchor="ctr" anchorCtr="0">
            <a:spAutoFit/>
          </a:bodyPr>
          <a:lstStyle/>
          <a:p>
            <a:pPr marL="0" lvl="0" indent="0" algn="ctr" rtl="0">
              <a:lnSpc>
                <a:spcPct val="100000"/>
              </a:lnSpc>
              <a:spcBef>
                <a:spcPts val="0"/>
              </a:spcBef>
              <a:spcAft>
                <a:spcPts val="0"/>
              </a:spcAft>
              <a:buSzPts val="4200"/>
              <a:buNone/>
            </a:pPr>
            <a:r>
              <a:rPr lang="en" sz="2600"/>
              <a:t>How Inclusive is South Australian Sport?</a:t>
            </a:r>
            <a:endParaRPr sz="2600"/>
          </a:p>
        </p:txBody>
      </p:sp>
      <p:pic>
        <p:nvPicPr>
          <p:cNvPr id="503" name="Google Shape;503;p1"/>
          <p:cNvPicPr preferRelativeResize="0"/>
          <p:nvPr/>
        </p:nvPicPr>
        <p:blipFill rotWithShape="1">
          <a:blip r:embed="rId3">
            <a:alphaModFix/>
          </a:blip>
          <a:srcRect t="1189" b="1198"/>
          <a:stretch/>
        </p:blipFill>
        <p:spPr>
          <a:xfrm>
            <a:off x="1968775" y="859875"/>
            <a:ext cx="4598250" cy="4361050"/>
          </a:xfrm>
          <a:prstGeom prst="rect">
            <a:avLst/>
          </a:prstGeom>
          <a:noFill/>
          <a:ln>
            <a:noFill/>
          </a:ln>
        </p:spPr>
      </p:pic>
      <p:pic>
        <p:nvPicPr>
          <p:cNvPr id="504" name="Google Shape;504;p1"/>
          <p:cNvPicPr preferRelativeResize="0"/>
          <p:nvPr/>
        </p:nvPicPr>
        <p:blipFill rotWithShape="1">
          <a:blip r:embed="rId4">
            <a:alphaModFix/>
          </a:blip>
          <a:srcRect t="2678" b="2685"/>
          <a:stretch/>
        </p:blipFill>
        <p:spPr>
          <a:xfrm>
            <a:off x="5063717" y="2030903"/>
            <a:ext cx="2207708" cy="2946872"/>
          </a:xfrm>
          <a:prstGeom prst="rect">
            <a:avLst/>
          </a:prstGeom>
          <a:noFill/>
          <a:ln>
            <a:noFill/>
          </a:ln>
        </p:spPr>
      </p:pic>
      <p:pic>
        <p:nvPicPr>
          <p:cNvPr id="505" name="Google Shape;505;p1"/>
          <p:cNvPicPr preferRelativeResize="0"/>
          <p:nvPr/>
        </p:nvPicPr>
        <p:blipFill rotWithShape="1">
          <a:blip r:embed="rId5">
            <a:alphaModFix/>
          </a:blip>
          <a:srcRect t="1189" b="1198"/>
          <a:stretch/>
        </p:blipFill>
        <p:spPr>
          <a:xfrm>
            <a:off x="2205675" y="2856947"/>
            <a:ext cx="1142157" cy="2120822"/>
          </a:xfrm>
          <a:prstGeom prst="rect">
            <a:avLst/>
          </a:prstGeom>
          <a:noFill/>
          <a:ln>
            <a:noFill/>
          </a:ln>
        </p:spPr>
      </p:pic>
      <p:pic>
        <p:nvPicPr>
          <p:cNvPr id="506" name="Google Shape;506;p1"/>
          <p:cNvPicPr preferRelativeResize="0"/>
          <p:nvPr/>
        </p:nvPicPr>
        <p:blipFill rotWithShape="1">
          <a:blip r:embed="rId6">
            <a:alphaModFix/>
          </a:blip>
          <a:srcRect/>
          <a:stretch/>
        </p:blipFill>
        <p:spPr>
          <a:xfrm>
            <a:off x="122800" y="4687888"/>
            <a:ext cx="2019607" cy="416100"/>
          </a:xfrm>
          <a:prstGeom prst="rect">
            <a:avLst/>
          </a:prstGeom>
          <a:noFill/>
          <a:ln>
            <a:noFill/>
          </a:ln>
        </p:spPr>
      </p:pic>
      <p:pic>
        <p:nvPicPr>
          <p:cNvPr id="507" name="Google Shape;507;p1" descr="Imagen que contiene objeto, reloj&#10;&#10;Descripción generada automáticamente"/>
          <p:cNvPicPr preferRelativeResize="0"/>
          <p:nvPr/>
        </p:nvPicPr>
        <p:blipFill rotWithShape="1">
          <a:blip r:embed="rId7">
            <a:alphaModFix/>
          </a:blip>
          <a:srcRect/>
          <a:stretch/>
        </p:blipFill>
        <p:spPr>
          <a:xfrm>
            <a:off x="7488201" y="4687901"/>
            <a:ext cx="1495650" cy="355050"/>
          </a:xfrm>
          <a:prstGeom prst="rect">
            <a:avLst/>
          </a:prstGeom>
          <a:noFill/>
          <a:ln>
            <a:noFill/>
          </a:ln>
        </p:spPr>
      </p:pic>
      <p:sp>
        <p:nvSpPr>
          <p:cNvPr id="508" name="Google Shape;508;p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13"/>
          <p:cNvSpPr txBox="1"/>
          <p:nvPr/>
        </p:nvSpPr>
        <p:spPr>
          <a:xfrm>
            <a:off x="359175" y="286913"/>
            <a:ext cx="7015500" cy="355200"/>
          </a:xfrm>
          <a:prstGeom prst="rect">
            <a:avLst/>
          </a:prstGeom>
          <a:noFill/>
          <a:ln>
            <a:noFill/>
          </a:ln>
        </p:spPr>
        <p:txBody>
          <a:bodyPr spcFirstLastPara="1" wrap="square" lIns="34025" tIns="17000" rIns="34025" bIns="170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 sz="2400" b="1" i="0" u="none" strike="noStrike" cap="none">
                <a:solidFill>
                  <a:srgbClr val="4F09A1"/>
                </a:solidFill>
                <a:latin typeface="Arial"/>
                <a:ea typeface="Arial"/>
                <a:cs typeface="Arial"/>
                <a:sym typeface="Arial"/>
              </a:rPr>
              <a:t>Most Common Household Segments</a:t>
            </a:r>
            <a:endParaRPr sz="2700" b="1" i="0" u="none" strike="noStrike" cap="none">
              <a:solidFill>
                <a:srgbClr val="000000"/>
              </a:solidFill>
              <a:latin typeface="Arial"/>
              <a:ea typeface="Arial"/>
              <a:cs typeface="Arial"/>
              <a:sym typeface="Arial"/>
            </a:endParaRPr>
          </a:p>
        </p:txBody>
      </p:sp>
      <p:sp>
        <p:nvSpPr>
          <p:cNvPr id="614" name="Google Shape;614;p13"/>
          <p:cNvSpPr txBox="1"/>
          <p:nvPr/>
        </p:nvSpPr>
        <p:spPr>
          <a:xfrm>
            <a:off x="4572000" y="2891225"/>
            <a:ext cx="4200300" cy="354000"/>
          </a:xfrm>
          <a:prstGeom prst="rect">
            <a:avLst/>
          </a:prstGeom>
          <a:noFill/>
          <a:ln>
            <a:noFill/>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dk1"/>
                </a:solidFill>
                <a:latin typeface="Helvetica Neue"/>
                <a:ea typeface="Helvetica Neue"/>
                <a:cs typeface="Helvetica Neue"/>
                <a:sym typeface="Helvetica Neue"/>
              </a:rPr>
              <a:t>Low Conversion Rate - Regional SA</a:t>
            </a:r>
            <a:endParaRPr sz="1700" b="0" i="0" u="none" strike="noStrike" cap="none">
              <a:solidFill>
                <a:schemeClr val="dk1"/>
              </a:solidFill>
              <a:latin typeface="Helvetica Neue"/>
              <a:ea typeface="Helvetica Neue"/>
              <a:cs typeface="Helvetica Neue"/>
              <a:sym typeface="Helvetica Neue"/>
            </a:endParaRPr>
          </a:p>
        </p:txBody>
      </p:sp>
      <p:sp>
        <p:nvSpPr>
          <p:cNvPr id="615" name="Google Shape;615;p13"/>
          <p:cNvSpPr txBox="1"/>
          <p:nvPr/>
        </p:nvSpPr>
        <p:spPr>
          <a:xfrm>
            <a:off x="4572000" y="642125"/>
            <a:ext cx="4200300" cy="354000"/>
          </a:xfrm>
          <a:prstGeom prst="rect">
            <a:avLst/>
          </a:prstGeom>
          <a:noFill/>
          <a:ln>
            <a:noFill/>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dk1"/>
                </a:solidFill>
                <a:latin typeface="Helvetica Neue"/>
                <a:ea typeface="Helvetica Neue"/>
                <a:cs typeface="Helvetica Neue"/>
                <a:sym typeface="Helvetica Neue"/>
              </a:rPr>
              <a:t>High Conversion Rate - Regional SA</a:t>
            </a:r>
            <a:endParaRPr sz="1700" b="0" i="0" u="none" strike="noStrike" cap="none">
              <a:solidFill>
                <a:schemeClr val="dk1"/>
              </a:solidFill>
              <a:latin typeface="Helvetica Neue"/>
              <a:ea typeface="Helvetica Neue"/>
              <a:cs typeface="Helvetica Neue"/>
              <a:sym typeface="Helvetica Neue"/>
            </a:endParaRPr>
          </a:p>
        </p:txBody>
      </p:sp>
      <p:sp>
        <p:nvSpPr>
          <p:cNvPr id="616" name="Google Shape;616;p13"/>
          <p:cNvSpPr txBox="1"/>
          <p:nvPr/>
        </p:nvSpPr>
        <p:spPr>
          <a:xfrm>
            <a:off x="371700" y="642121"/>
            <a:ext cx="4200300" cy="354000"/>
          </a:xfrm>
          <a:prstGeom prst="rect">
            <a:avLst/>
          </a:prstGeom>
          <a:noFill/>
          <a:ln>
            <a:noFill/>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dk1"/>
                </a:solidFill>
                <a:latin typeface="Helvetica Neue"/>
                <a:ea typeface="Helvetica Neue"/>
                <a:cs typeface="Helvetica Neue"/>
                <a:sym typeface="Helvetica Neue"/>
              </a:rPr>
              <a:t>High Conversion Rate - Adelaide Metro</a:t>
            </a:r>
            <a:endParaRPr sz="1700" b="0" i="0" u="none" strike="noStrike" cap="none">
              <a:solidFill>
                <a:schemeClr val="dk1"/>
              </a:solidFill>
              <a:latin typeface="Helvetica Neue"/>
              <a:ea typeface="Helvetica Neue"/>
              <a:cs typeface="Helvetica Neue"/>
              <a:sym typeface="Helvetica Neue"/>
            </a:endParaRPr>
          </a:p>
        </p:txBody>
      </p:sp>
      <p:sp>
        <p:nvSpPr>
          <p:cNvPr id="617" name="Google Shape;617;p13"/>
          <p:cNvSpPr txBox="1"/>
          <p:nvPr/>
        </p:nvSpPr>
        <p:spPr>
          <a:xfrm>
            <a:off x="371688" y="2891232"/>
            <a:ext cx="4200300" cy="354000"/>
          </a:xfrm>
          <a:prstGeom prst="rect">
            <a:avLst/>
          </a:prstGeom>
          <a:noFill/>
          <a:ln>
            <a:noFill/>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dk1"/>
                </a:solidFill>
                <a:latin typeface="Helvetica Neue"/>
                <a:ea typeface="Helvetica Neue"/>
                <a:cs typeface="Helvetica Neue"/>
                <a:sym typeface="Helvetica Neue"/>
              </a:rPr>
              <a:t>Low Conversion Rate - Adelaide Metro</a:t>
            </a:r>
            <a:endParaRPr sz="1700" b="0" i="0" u="none" strike="noStrike" cap="none">
              <a:solidFill>
                <a:schemeClr val="dk1"/>
              </a:solidFill>
              <a:latin typeface="Helvetica Neue"/>
              <a:ea typeface="Helvetica Neue"/>
              <a:cs typeface="Helvetica Neue"/>
              <a:sym typeface="Helvetica Neue"/>
            </a:endParaRPr>
          </a:p>
        </p:txBody>
      </p:sp>
      <p:sp>
        <p:nvSpPr>
          <p:cNvPr id="618" name="Google Shape;618;p13"/>
          <p:cNvSpPr txBox="1"/>
          <p:nvPr/>
        </p:nvSpPr>
        <p:spPr>
          <a:xfrm>
            <a:off x="1616275" y="996125"/>
            <a:ext cx="2955600" cy="96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dk1"/>
                </a:solidFill>
                <a:latin typeface="Calibri"/>
                <a:ea typeface="Calibri"/>
                <a:cs typeface="Calibri"/>
                <a:sym typeface="Calibri"/>
              </a:rPr>
              <a:t>Scenic Connection</a:t>
            </a:r>
            <a:r>
              <a:rPr lang="en" sz="1400" b="0" i="0" u="none" strike="noStrike" cap="none">
                <a:solidFill>
                  <a:schemeClr val="dk1"/>
                </a:solidFill>
                <a:latin typeface="Calibri"/>
                <a:ea typeface="Calibri"/>
                <a:cs typeface="Calibri"/>
                <a:sym typeface="Calibri"/>
              </a:rPr>
              <a:t>: Older couples in semi-retirement, living in suburban areas and nearby towns for many years, with high income</a:t>
            </a:r>
            <a:endParaRPr sz="1400" b="0" i="0" u="none" strike="noStrike" cap="none">
              <a:solidFill>
                <a:schemeClr val="dk1"/>
              </a:solidFill>
              <a:latin typeface="Calibri"/>
              <a:ea typeface="Calibri"/>
              <a:cs typeface="Calibri"/>
              <a:sym typeface="Calibri"/>
            </a:endParaRPr>
          </a:p>
        </p:txBody>
      </p:sp>
      <p:pic>
        <p:nvPicPr>
          <p:cNvPr id="619" name="Google Shape;619;p13"/>
          <p:cNvPicPr preferRelativeResize="0"/>
          <p:nvPr/>
        </p:nvPicPr>
        <p:blipFill rotWithShape="1">
          <a:blip r:embed="rId3">
            <a:alphaModFix/>
          </a:blip>
          <a:srcRect/>
          <a:stretch/>
        </p:blipFill>
        <p:spPr>
          <a:xfrm>
            <a:off x="371700" y="996125"/>
            <a:ext cx="1244575" cy="929103"/>
          </a:xfrm>
          <a:prstGeom prst="rect">
            <a:avLst/>
          </a:prstGeom>
          <a:noFill/>
          <a:ln>
            <a:noFill/>
          </a:ln>
        </p:spPr>
      </p:pic>
      <p:sp>
        <p:nvSpPr>
          <p:cNvPr id="620" name="Google Shape;620;p13"/>
          <p:cNvSpPr txBox="1"/>
          <p:nvPr/>
        </p:nvSpPr>
        <p:spPr>
          <a:xfrm>
            <a:off x="1603750" y="3245225"/>
            <a:ext cx="2968500" cy="96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dk1"/>
                </a:solidFill>
                <a:latin typeface="Calibri"/>
                <a:ea typeface="Calibri"/>
                <a:cs typeface="Calibri"/>
                <a:sym typeface="Calibri"/>
              </a:rPr>
              <a:t>Realistic Horizons</a:t>
            </a:r>
            <a:r>
              <a:rPr lang="en" sz="1400" b="0" i="0" u="none" strike="noStrike" cap="none">
                <a:solidFill>
                  <a:schemeClr val="dk1"/>
                </a:solidFill>
                <a:latin typeface="Calibri"/>
                <a:ea typeface="Calibri"/>
                <a:cs typeface="Calibri"/>
                <a:sym typeface="Calibri"/>
              </a:rPr>
              <a:t>: Gen X couples and sharers living in outer-suburban and regional areas, with low income and small properties</a:t>
            </a:r>
            <a:endParaRPr sz="1400" b="0" i="0" u="none" strike="noStrike" cap="none">
              <a:solidFill>
                <a:schemeClr val="dk1"/>
              </a:solidFill>
              <a:latin typeface="Calibri"/>
              <a:ea typeface="Calibri"/>
              <a:cs typeface="Calibri"/>
              <a:sym typeface="Calibri"/>
            </a:endParaRPr>
          </a:p>
        </p:txBody>
      </p:sp>
      <p:sp>
        <p:nvSpPr>
          <p:cNvPr id="621" name="Google Shape;621;p13"/>
          <p:cNvSpPr txBox="1"/>
          <p:nvPr/>
        </p:nvSpPr>
        <p:spPr>
          <a:xfrm>
            <a:off x="1603750" y="4211225"/>
            <a:ext cx="2919000" cy="96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dk1"/>
                </a:solidFill>
                <a:latin typeface="Calibri"/>
                <a:ea typeface="Calibri"/>
                <a:cs typeface="Calibri"/>
                <a:sym typeface="Calibri"/>
              </a:rPr>
              <a:t>Life in the Slow Lane</a:t>
            </a:r>
            <a:r>
              <a:rPr lang="en" sz="1400" b="0" i="0" u="none" strike="noStrike" cap="none">
                <a:solidFill>
                  <a:schemeClr val="dk1"/>
                </a:solidFill>
                <a:latin typeface="Calibri"/>
                <a:ea typeface="Calibri"/>
                <a:cs typeface="Calibri"/>
                <a:sym typeface="Calibri"/>
              </a:rPr>
              <a:t>: Middle-aged, blue-collar couples living in outer-suburban/metro-fringe areas, with average income</a:t>
            </a:r>
            <a:endParaRPr sz="1400" b="0" i="0" u="none" strike="noStrike" cap="none">
              <a:solidFill>
                <a:schemeClr val="dk1"/>
              </a:solidFill>
              <a:latin typeface="Calibri"/>
              <a:ea typeface="Calibri"/>
              <a:cs typeface="Calibri"/>
              <a:sym typeface="Calibri"/>
            </a:endParaRPr>
          </a:p>
        </p:txBody>
      </p:sp>
      <p:sp>
        <p:nvSpPr>
          <p:cNvPr id="622" name="Google Shape;622;p13"/>
          <p:cNvSpPr txBox="1"/>
          <p:nvPr/>
        </p:nvSpPr>
        <p:spPr>
          <a:xfrm>
            <a:off x="5816450" y="996125"/>
            <a:ext cx="2955600" cy="96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dk1"/>
                </a:solidFill>
                <a:latin typeface="Calibri"/>
                <a:ea typeface="Calibri"/>
                <a:cs typeface="Calibri"/>
                <a:sym typeface="Calibri"/>
              </a:rPr>
              <a:t>Country Town Courage</a:t>
            </a:r>
            <a:r>
              <a:rPr lang="en" sz="1400" b="0" i="0" u="none" strike="noStrike" cap="none">
                <a:solidFill>
                  <a:schemeClr val="dk1"/>
                </a:solidFill>
                <a:latin typeface="Calibri"/>
                <a:ea typeface="Calibri"/>
                <a:cs typeface="Calibri"/>
                <a:sym typeface="Calibri"/>
              </a:rPr>
              <a:t>: Monocultural, manual workers living in rural towns</a:t>
            </a:r>
            <a:endParaRPr sz="1400" b="0" i="0" u="none" strike="noStrike" cap="none">
              <a:solidFill>
                <a:schemeClr val="dk1"/>
              </a:solidFill>
              <a:latin typeface="Calibri"/>
              <a:ea typeface="Calibri"/>
              <a:cs typeface="Calibri"/>
              <a:sym typeface="Calibri"/>
            </a:endParaRPr>
          </a:p>
        </p:txBody>
      </p:sp>
      <p:sp>
        <p:nvSpPr>
          <p:cNvPr id="623" name="Google Shape;623;p13"/>
          <p:cNvSpPr txBox="1"/>
          <p:nvPr/>
        </p:nvSpPr>
        <p:spPr>
          <a:xfrm>
            <a:off x="5816450" y="3245225"/>
            <a:ext cx="2955600" cy="92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dk1"/>
                </a:solidFill>
                <a:latin typeface="Calibri"/>
                <a:ea typeface="Calibri"/>
                <a:cs typeface="Calibri"/>
                <a:sym typeface="Calibri"/>
              </a:rPr>
              <a:t>Rustic Isolation</a:t>
            </a:r>
            <a:r>
              <a:rPr lang="en" sz="1400" b="0" i="0" u="none" strike="noStrike" cap="none">
                <a:solidFill>
                  <a:schemeClr val="dk1"/>
                </a:solidFill>
                <a:latin typeface="Calibri"/>
                <a:ea typeface="Calibri"/>
                <a:cs typeface="Calibri"/>
                <a:sym typeface="Calibri"/>
              </a:rPr>
              <a:t>: Traditional, singles in far inland remote towns</a:t>
            </a:r>
            <a:endParaRPr sz="1400" b="0" i="0" u="none" strike="noStrike" cap="none">
              <a:solidFill>
                <a:schemeClr val="dk1"/>
              </a:solidFill>
              <a:latin typeface="Calibri"/>
              <a:ea typeface="Calibri"/>
              <a:cs typeface="Calibri"/>
              <a:sym typeface="Calibri"/>
            </a:endParaRPr>
          </a:p>
        </p:txBody>
      </p:sp>
      <p:pic>
        <p:nvPicPr>
          <p:cNvPr id="624" name="Google Shape;624;p13"/>
          <p:cNvPicPr preferRelativeResize="0"/>
          <p:nvPr/>
        </p:nvPicPr>
        <p:blipFill rotWithShape="1">
          <a:blip r:embed="rId4">
            <a:alphaModFix/>
          </a:blip>
          <a:srcRect/>
          <a:stretch/>
        </p:blipFill>
        <p:spPr>
          <a:xfrm>
            <a:off x="371700" y="3245225"/>
            <a:ext cx="1244571" cy="929100"/>
          </a:xfrm>
          <a:prstGeom prst="rect">
            <a:avLst/>
          </a:prstGeom>
          <a:noFill/>
          <a:ln>
            <a:noFill/>
          </a:ln>
        </p:spPr>
      </p:pic>
      <p:pic>
        <p:nvPicPr>
          <p:cNvPr id="625" name="Google Shape;625;p13"/>
          <p:cNvPicPr preferRelativeResize="0"/>
          <p:nvPr/>
        </p:nvPicPr>
        <p:blipFill rotWithShape="1">
          <a:blip r:embed="rId5">
            <a:alphaModFix/>
          </a:blip>
          <a:srcRect/>
          <a:stretch/>
        </p:blipFill>
        <p:spPr>
          <a:xfrm>
            <a:off x="371700" y="4211218"/>
            <a:ext cx="1244575" cy="929110"/>
          </a:xfrm>
          <a:prstGeom prst="rect">
            <a:avLst/>
          </a:prstGeom>
          <a:noFill/>
          <a:ln>
            <a:noFill/>
          </a:ln>
        </p:spPr>
      </p:pic>
      <p:pic>
        <p:nvPicPr>
          <p:cNvPr id="626" name="Google Shape;626;p13"/>
          <p:cNvPicPr preferRelativeResize="0"/>
          <p:nvPr/>
        </p:nvPicPr>
        <p:blipFill rotWithShape="1">
          <a:blip r:embed="rId6">
            <a:alphaModFix/>
          </a:blip>
          <a:srcRect/>
          <a:stretch/>
        </p:blipFill>
        <p:spPr>
          <a:xfrm>
            <a:off x="4571875" y="3245218"/>
            <a:ext cx="1244575" cy="929110"/>
          </a:xfrm>
          <a:prstGeom prst="rect">
            <a:avLst/>
          </a:prstGeom>
          <a:noFill/>
          <a:ln>
            <a:noFill/>
          </a:ln>
        </p:spPr>
      </p:pic>
      <p:pic>
        <p:nvPicPr>
          <p:cNvPr id="627" name="Google Shape;627;p13"/>
          <p:cNvPicPr preferRelativeResize="0"/>
          <p:nvPr/>
        </p:nvPicPr>
        <p:blipFill rotWithShape="1">
          <a:blip r:embed="rId7">
            <a:alphaModFix/>
          </a:blip>
          <a:srcRect/>
          <a:stretch/>
        </p:blipFill>
        <p:spPr>
          <a:xfrm>
            <a:off x="4572250" y="996118"/>
            <a:ext cx="1244575" cy="929110"/>
          </a:xfrm>
          <a:prstGeom prst="rect">
            <a:avLst/>
          </a:prstGeom>
          <a:noFill/>
          <a:ln>
            <a:noFill/>
          </a:ln>
        </p:spPr>
      </p:pic>
      <p:sp>
        <p:nvSpPr>
          <p:cNvPr id="628" name="Google Shape;628;p13"/>
          <p:cNvSpPr txBox="1">
            <a:spLocks noGrp="1"/>
          </p:cNvSpPr>
          <p:nvPr>
            <p:ph type="sldNum" idx="12"/>
          </p:nvPr>
        </p:nvSpPr>
        <p:spPr>
          <a:xfrm>
            <a:off x="6553202" y="4767265"/>
            <a:ext cx="2133600" cy="2739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6"/>
                                        </p:tgtEl>
                                        <p:attrNameLst>
                                          <p:attrName>style.visibility</p:attrName>
                                        </p:attrNameLst>
                                      </p:cBhvr>
                                      <p:to>
                                        <p:strVal val="visible"/>
                                      </p:to>
                                    </p:set>
                                    <p:animEffect transition="in" filter="fade">
                                      <p:cBhvr>
                                        <p:cTn id="7" dur="1000"/>
                                        <p:tgtEl>
                                          <p:spTgt spid="616"/>
                                        </p:tgtEl>
                                      </p:cBhvr>
                                    </p:animEffect>
                                  </p:childTnLst>
                                </p:cTn>
                              </p:par>
                              <p:par>
                                <p:cTn id="8" presetID="10" presetClass="entr" presetSubtype="0" fill="hold" nodeType="withEffect">
                                  <p:stCondLst>
                                    <p:cond delay="0"/>
                                  </p:stCondLst>
                                  <p:childTnLst>
                                    <p:set>
                                      <p:cBhvr>
                                        <p:cTn id="9" dur="1" fill="hold">
                                          <p:stCondLst>
                                            <p:cond delay="0"/>
                                          </p:stCondLst>
                                        </p:cTn>
                                        <p:tgtEl>
                                          <p:spTgt spid="619"/>
                                        </p:tgtEl>
                                        <p:attrNameLst>
                                          <p:attrName>style.visibility</p:attrName>
                                        </p:attrNameLst>
                                      </p:cBhvr>
                                      <p:to>
                                        <p:strVal val="visible"/>
                                      </p:to>
                                    </p:set>
                                    <p:animEffect transition="in" filter="fade">
                                      <p:cBhvr>
                                        <p:cTn id="10" dur="1000"/>
                                        <p:tgtEl>
                                          <p:spTgt spid="619"/>
                                        </p:tgtEl>
                                      </p:cBhvr>
                                    </p:animEffect>
                                  </p:childTnLst>
                                </p:cTn>
                              </p:par>
                              <p:par>
                                <p:cTn id="11" presetID="10" presetClass="entr" presetSubtype="0" fill="hold" nodeType="withEffect">
                                  <p:stCondLst>
                                    <p:cond delay="0"/>
                                  </p:stCondLst>
                                  <p:childTnLst>
                                    <p:set>
                                      <p:cBhvr>
                                        <p:cTn id="12" dur="1" fill="hold">
                                          <p:stCondLst>
                                            <p:cond delay="0"/>
                                          </p:stCondLst>
                                        </p:cTn>
                                        <p:tgtEl>
                                          <p:spTgt spid="618"/>
                                        </p:tgtEl>
                                        <p:attrNameLst>
                                          <p:attrName>style.visibility</p:attrName>
                                        </p:attrNameLst>
                                      </p:cBhvr>
                                      <p:to>
                                        <p:strVal val="visible"/>
                                      </p:to>
                                    </p:set>
                                    <p:animEffect transition="in" filter="fade">
                                      <p:cBhvr>
                                        <p:cTn id="13" dur="1000"/>
                                        <p:tgtEl>
                                          <p:spTgt spid="6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7"/>
                                        </p:tgtEl>
                                        <p:attrNameLst>
                                          <p:attrName>style.visibility</p:attrName>
                                        </p:attrNameLst>
                                      </p:cBhvr>
                                      <p:to>
                                        <p:strVal val="visible"/>
                                      </p:to>
                                    </p:set>
                                    <p:animEffect transition="in" filter="fade">
                                      <p:cBhvr>
                                        <p:cTn id="18" dur="1000"/>
                                        <p:tgtEl>
                                          <p:spTgt spid="617"/>
                                        </p:tgtEl>
                                      </p:cBhvr>
                                    </p:animEffect>
                                  </p:childTnLst>
                                </p:cTn>
                              </p:par>
                              <p:par>
                                <p:cTn id="19" presetID="10" presetClass="entr" presetSubtype="0" fill="hold" nodeType="withEffect">
                                  <p:stCondLst>
                                    <p:cond delay="0"/>
                                  </p:stCondLst>
                                  <p:childTnLst>
                                    <p:set>
                                      <p:cBhvr>
                                        <p:cTn id="20" dur="1" fill="hold">
                                          <p:stCondLst>
                                            <p:cond delay="0"/>
                                          </p:stCondLst>
                                        </p:cTn>
                                        <p:tgtEl>
                                          <p:spTgt spid="620"/>
                                        </p:tgtEl>
                                        <p:attrNameLst>
                                          <p:attrName>style.visibility</p:attrName>
                                        </p:attrNameLst>
                                      </p:cBhvr>
                                      <p:to>
                                        <p:strVal val="visible"/>
                                      </p:to>
                                    </p:set>
                                    <p:animEffect transition="in" filter="fade">
                                      <p:cBhvr>
                                        <p:cTn id="21" dur="1000"/>
                                        <p:tgtEl>
                                          <p:spTgt spid="620"/>
                                        </p:tgtEl>
                                      </p:cBhvr>
                                    </p:animEffect>
                                  </p:childTnLst>
                                </p:cTn>
                              </p:par>
                              <p:par>
                                <p:cTn id="22" presetID="10" presetClass="entr" presetSubtype="0" fill="hold" nodeType="withEffect">
                                  <p:stCondLst>
                                    <p:cond delay="0"/>
                                  </p:stCondLst>
                                  <p:childTnLst>
                                    <p:set>
                                      <p:cBhvr>
                                        <p:cTn id="23" dur="1" fill="hold">
                                          <p:stCondLst>
                                            <p:cond delay="0"/>
                                          </p:stCondLst>
                                        </p:cTn>
                                        <p:tgtEl>
                                          <p:spTgt spid="624"/>
                                        </p:tgtEl>
                                        <p:attrNameLst>
                                          <p:attrName>style.visibility</p:attrName>
                                        </p:attrNameLst>
                                      </p:cBhvr>
                                      <p:to>
                                        <p:strVal val="visible"/>
                                      </p:to>
                                    </p:set>
                                    <p:animEffect transition="in" filter="fade">
                                      <p:cBhvr>
                                        <p:cTn id="24" dur="1000"/>
                                        <p:tgtEl>
                                          <p:spTgt spid="624"/>
                                        </p:tgtEl>
                                      </p:cBhvr>
                                    </p:animEffect>
                                  </p:childTnLst>
                                </p:cTn>
                              </p:par>
                              <p:par>
                                <p:cTn id="25" presetID="10" presetClass="entr" presetSubtype="0" fill="hold" nodeType="withEffect">
                                  <p:stCondLst>
                                    <p:cond delay="0"/>
                                  </p:stCondLst>
                                  <p:childTnLst>
                                    <p:set>
                                      <p:cBhvr>
                                        <p:cTn id="26" dur="1" fill="hold">
                                          <p:stCondLst>
                                            <p:cond delay="0"/>
                                          </p:stCondLst>
                                        </p:cTn>
                                        <p:tgtEl>
                                          <p:spTgt spid="625"/>
                                        </p:tgtEl>
                                        <p:attrNameLst>
                                          <p:attrName>style.visibility</p:attrName>
                                        </p:attrNameLst>
                                      </p:cBhvr>
                                      <p:to>
                                        <p:strVal val="visible"/>
                                      </p:to>
                                    </p:set>
                                    <p:animEffect transition="in" filter="fade">
                                      <p:cBhvr>
                                        <p:cTn id="27" dur="1000"/>
                                        <p:tgtEl>
                                          <p:spTgt spid="625"/>
                                        </p:tgtEl>
                                      </p:cBhvr>
                                    </p:animEffect>
                                  </p:childTnLst>
                                </p:cTn>
                              </p:par>
                              <p:par>
                                <p:cTn id="28" presetID="10" presetClass="entr" presetSubtype="0" fill="hold" nodeType="withEffect">
                                  <p:stCondLst>
                                    <p:cond delay="0"/>
                                  </p:stCondLst>
                                  <p:childTnLst>
                                    <p:set>
                                      <p:cBhvr>
                                        <p:cTn id="29" dur="1" fill="hold">
                                          <p:stCondLst>
                                            <p:cond delay="0"/>
                                          </p:stCondLst>
                                        </p:cTn>
                                        <p:tgtEl>
                                          <p:spTgt spid="621"/>
                                        </p:tgtEl>
                                        <p:attrNameLst>
                                          <p:attrName>style.visibility</p:attrName>
                                        </p:attrNameLst>
                                      </p:cBhvr>
                                      <p:to>
                                        <p:strVal val="visible"/>
                                      </p:to>
                                    </p:set>
                                    <p:animEffect transition="in" filter="fade">
                                      <p:cBhvr>
                                        <p:cTn id="30" dur="1000"/>
                                        <p:tgtEl>
                                          <p:spTgt spid="6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15"/>
                                        </p:tgtEl>
                                        <p:attrNameLst>
                                          <p:attrName>style.visibility</p:attrName>
                                        </p:attrNameLst>
                                      </p:cBhvr>
                                      <p:to>
                                        <p:strVal val="visible"/>
                                      </p:to>
                                    </p:set>
                                    <p:animEffect transition="in" filter="fade">
                                      <p:cBhvr>
                                        <p:cTn id="35" dur="1000"/>
                                        <p:tgtEl>
                                          <p:spTgt spid="615"/>
                                        </p:tgtEl>
                                      </p:cBhvr>
                                    </p:animEffect>
                                  </p:childTnLst>
                                </p:cTn>
                              </p:par>
                              <p:par>
                                <p:cTn id="36" presetID="10" presetClass="entr" presetSubtype="0" fill="hold" nodeType="withEffect">
                                  <p:stCondLst>
                                    <p:cond delay="0"/>
                                  </p:stCondLst>
                                  <p:childTnLst>
                                    <p:set>
                                      <p:cBhvr>
                                        <p:cTn id="37" dur="1" fill="hold">
                                          <p:stCondLst>
                                            <p:cond delay="0"/>
                                          </p:stCondLst>
                                        </p:cTn>
                                        <p:tgtEl>
                                          <p:spTgt spid="627"/>
                                        </p:tgtEl>
                                        <p:attrNameLst>
                                          <p:attrName>style.visibility</p:attrName>
                                        </p:attrNameLst>
                                      </p:cBhvr>
                                      <p:to>
                                        <p:strVal val="visible"/>
                                      </p:to>
                                    </p:set>
                                    <p:animEffect transition="in" filter="fade">
                                      <p:cBhvr>
                                        <p:cTn id="38" dur="1000"/>
                                        <p:tgtEl>
                                          <p:spTgt spid="627"/>
                                        </p:tgtEl>
                                      </p:cBhvr>
                                    </p:animEffect>
                                  </p:childTnLst>
                                </p:cTn>
                              </p:par>
                              <p:par>
                                <p:cTn id="39" presetID="10" presetClass="entr" presetSubtype="0" fill="hold" nodeType="withEffect">
                                  <p:stCondLst>
                                    <p:cond delay="0"/>
                                  </p:stCondLst>
                                  <p:childTnLst>
                                    <p:set>
                                      <p:cBhvr>
                                        <p:cTn id="40" dur="1" fill="hold">
                                          <p:stCondLst>
                                            <p:cond delay="0"/>
                                          </p:stCondLst>
                                        </p:cTn>
                                        <p:tgtEl>
                                          <p:spTgt spid="622"/>
                                        </p:tgtEl>
                                        <p:attrNameLst>
                                          <p:attrName>style.visibility</p:attrName>
                                        </p:attrNameLst>
                                      </p:cBhvr>
                                      <p:to>
                                        <p:strVal val="visible"/>
                                      </p:to>
                                    </p:set>
                                    <p:animEffect transition="in" filter="fade">
                                      <p:cBhvr>
                                        <p:cTn id="41" dur="1000"/>
                                        <p:tgtEl>
                                          <p:spTgt spid="62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23"/>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2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633" name="Google Shape;633;p35"/>
          <p:cNvPicPr preferRelativeResize="0"/>
          <p:nvPr/>
        </p:nvPicPr>
        <p:blipFill rotWithShape="1">
          <a:blip r:embed="rId3">
            <a:alphaModFix/>
          </a:blip>
          <a:srcRect/>
          <a:stretch/>
        </p:blipFill>
        <p:spPr>
          <a:xfrm>
            <a:off x="7271423" y="4530834"/>
            <a:ext cx="1829728" cy="472600"/>
          </a:xfrm>
          <a:prstGeom prst="rect">
            <a:avLst/>
          </a:prstGeom>
          <a:noFill/>
          <a:ln>
            <a:noFill/>
          </a:ln>
        </p:spPr>
      </p:pic>
      <p:sp>
        <p:nvSpPr>
          <p:cNvPr id="634" name="Google Shape;634;p35"/>
          <p:cNvSpPr txBox="1">
            <a:spLocks noGrp="1"/>
          </p:cNvSpPr>
          <p:nvPr>
            <p:ph type="ctrTitle"/>
          </p:nvPr>
        </p:nvSpPr>
        <p:spPr>
          <a:xfrm>
            <a:off x="1573075" y="96500"/>
            <a:ext cx="5895000" cy="968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r>
              <a:rPr lang="en" sz="1600" b="0">
                <a:solidFill>
                  <a:schemeClr val="hlink"/>
                </a:solidFill>
                <a:uFill>
                  <a:noFill/>
                </a:uFill>
                <a:hlinkClick r:id="rId4"/>
              </a:rPr>
              <a:t>www.activexchange.org</a:t>
            </a:r>
            <a:endParaRPr sz="1600" b="0"/>
          </a:p>
          <a:p>
            <a:pPr marL="0" lvl="0" indent="0" algn="ctr" rtl="0">
              <a:lnSpc>
                <a:spcPct val="100000"/>
              </a:lnSpc>
              <a:spcBef>
                <a:spcPts val="0"/>
              </a:spcBef>
              <a:spcAft>
                <a:spcPts val="0"/>
              </a:spcAft>
              <a:buSzPts val="4200"/>
              <a:buNone/>
            </a:pPr>
            <a:endParaRPr sz="1600" b="0"/>
          </a:p>
          <a:p>
            <a:pPr marL="0" lvl="0" indent="0" algn="ctr" rtl="0">
              <a:lnSpc>
                <a:spcPct val="100000"/>
              </a:lnSpc>
              <a:spcBef>
                <a:spcPts val="0"/>
              </a:spcBef>
              <a:spcAft>
                <a:spcPts val="0"/>
              </a:spcAft>
              <a:buSzPts val="4200"/>
              <a:buNone/>
            </a:pPr>
            <a:r>
              <a:rPr lang="en" sz="1600" b="0">
                <a:solidFill>
                  <a:schemeClr val="hlink"/>
                </a:solidFill>
                <a:uFill>
                  <a:noFill/>
                </a:uFill>
                <a:hlinkClick r:id="rId5"/>
              </a:rPr>
              <a:t>callum@activexchange.org</a:t>
            </a:r>
            <a:endParaRPr sz="1600" b="0"/>
          </a:p>
        </p:txBody>
      </p:sp>
      <p:pic>
        <p:nvPicPr>
          <p:cNvPr id="635" name="Google Shape;635;p35"/>
          <p:cNvPicPr preferRelativeResize="0"/>
          <p:nvPr/>
        </p:nvPicPr>
        <p:blipFill rotWithShape="1">
          <a:blip r:embed="rId6">
            <a:alphaModFix/>
          </a:blip>
          <a:srcRect t="1189" b="1198"/>
          <a:stretch/>
        </p:blipFill>
        <p:spPr>
          <a:xfrm>
            <a:off x="1968775" y="859875"/>
            <a:ext cx="4598250" cy="4361050"/>
          </a:xfrm>
          <a:prstGeom prst="rect">
            <a:avLst/>
          </a:prstGeom>
          <a:noFill/>
          <a:ln>
            <a:noFill/>
          </a:ln>
        </p:spPr>
      </p:pic>
      <p:pic>
        <p:nvPicPr>
          <p:cNvPr id="636" name="Google Shape;636;p35"/>
          <p:cNvPicPr preferRelativeResize="0"/>
          <p:nvPr/>
        </p:nvPicPr>
        <p:blipFill rotWithShape="1">
          <a:blip r:embed="rId7">
            <a:alphaModFix/>
          </a:blip>
          <a:srcRect t="2678" b="2685"/>
          <a:stretch/>
        </p:blipFill>
        <p:spPr>
          <a:xfrm>
            <a:off x="5063717" y="2030903"/>
            <a:ext cx="2207708" cy="2946872"/>
          </a:xfrm>
          <a:prstGeom prst="rect">
            <a:avLst/>
          </a:prstGeom>
          <a:noFill/>
          <a:ln>
            <a:noFill/>
          </a:ln>
        </p:spPr>
      </p:pic>
      <p:pic>
        <p:nvPicPr>
          <p:cNvPr id="637" name="Google Shape;637;p35"/>
          <p:cNvPicPr preferRelativeResize="0"/>
          <p:nvPr/>
        </p:nvPicPr>
        <p:blipFill rotWithShape="1">
          <a:blip r:embed="rId8">
            <a:alphaModFix/>
          </a:blip>
          <a:srcRect t="1189" b="1198"/>
          <a:stretch/>
        </p:blipFill>
        <p:spPr>
          <a:xfrm>
            <a:off x="2205675" y="2856947"/>
            <a:ext cx="1142157" cy="2120822"/>
          </a:xfrm>
          <a:prstGeom prst="rect">
            <a:avLst/>
          </a:prstGeom>
          <a:noFill/>
          <a:ln>
            <a:noFill/>
          </a:ln>
        </p:spPr>
      </p:pic>
      <p:sp>
        <p:nvSpPr>
          <p:cNvPr id="638" name="Google Shape;638;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643" name="Google Shape;643;g2df22a4f796_0_277"/>
          <p:cNvPicPr preferRelativeResize="0"/>
          <p:nvPr/>
        </p:nvPicPr>
        <p:blipFill rotWithShape="1">
          <a:blip r:embed="rId3">
            <a:alphaModFix/>
          </a:blip>
          <a:srcRect/>
          <a:stretch/>
        </p:blipFill>
        <p:spPr>
          <a:xfrm>
            <a:off x="1726971" y="2644104"/>
            <a:ext cx="1657654" cy="1657665"/>
          </a:xfrm>
          <a:prstGeom prst="rect">
            <a:avLst/>
          </a:prstGeom>
          <a:noFill/>
          <a:ln>
            <a:noFill/>
          </a:ln>
        </p:spPr>
      </p:pic>
      <p:sp>
        <p:nvSpPr>
          <p:cNvPr id="644" name="Google Shape;644;g2df22a4f796_0_277"/>
          <p:cNvSpPr txBox="1">
            <a:spLocks noGrp="1"/>
          </p:cNvSpPr>
          <p:nvPr>
            <p:ph type="title"/>
          </p:nvPr>
        </p:nvSpPr>
        <p:spPr>
          <a:xfrm>
            <a:off x="490250" y="649475"/>
            <a:ext cx="4521300" cy="137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National Infrastructure Database</a:t>
            </a:r>
            <a:endParaRPr/>
          </a:p>
        </p:txBody>
      </p:sp>
      <p:pic>
        <p:nvPicPr>
          <p:cNvPr id="645" name="Google Shape;645;g2df22a4f796_0_277"/>
          <p:cNvPicPr preferRelativeResize="0"/>
          <p:nvPr/>
        </p:nvPicPr>
        <p:blipFill rotWithShape="1">
          <a:blip r:embed="rId4">
            <a:alphaModFix/>
          </a:blip>
          <a:srcRect/>
          <a:stretch/>
        </p:blipFill>
        <p:spPr>
          <a:xfrm>
            <a:off x="0" y="2644104"/>
            <a:ext cx="1657654" cy="1657665"/>
          </a:xfrm>
          <a:prstGeom prst="rect">
            <a:avLst/>
          </a:prstGeom>
          <a:noFill/>
          <a:ln>
            <a:noFill/>
          </a:ln>
        </p:spPr>
      </p:pic>
      <p:pic>
        <p:nvPicPr>
          <p:cNvPr id="646" name="Google Shape;646;g2df22a4f796_0_277"/>
          <p:cNvPicPr preferRelativeResize="0"/>
          <p:nvPr/>
        </p:nvPicPr>
        <p:blipFill rotWithShape="1">
          <a:blip r:embed="rId5">
            <a:alphaModFix/>
          </a:blip>
          <a:srcRect/>
          <a:stretch/>
        </p:blipFill>
        <p:spPr>
          <a:xfrm>
            <a:off x="3453944" y="2643325"/>
            <a:ext cx="1659214" cy="1659225"/>
          </a:xfrm>
          <a:prstGeom prst="rect">
            <a:avLst/>
          </a:prstGeom>
          <a:noFill/>
          <a:ln>
            <a:noFill/>
          </a:ln>
        </p:spPr>
      </p:pic>
      <p:pic>
        <p:nvPicPr>
          <p:cNvPr id="647" name="Google Shape;647;g2df22a4f796_0_277"/>
          <p:cNvPicPr preferRelativeResize="0"/>
          <p:nvPr/>
        </p:nvPicPr>
        <p:blipFill rotWithShape="1">
          <a:blip r:embed="rId6">
            <a:alphaModFix/>
          </a:blip>
          <a:srcRect b="36636"/>
          <a:stretch/>
        </p:blipFill>
        <p:spPr>
          <a:xfrm>
            <a:off x="0" y="3662025"/>
            <a:ext cx="4881175" cy="862925"/>
          </a:xfrm>
          <a:prstGeom prst="rect">
            <a:avLst/>
          </a:prstGeom>
          <a:noFill/>
          <a:ln>
            <a:noFill/>
          </a:ln>
        </p:spPr>
      </p:pic>
      <p:pic>
        <p:nvPicPr>
          <p:cNvPr id="648" name="Google Shape;648;g2df22a4f796_0_277"/>
          <p:cNvPicPr preferRelativeResize="0"/>
          <p:nvPr/>
        </p:nvPicPr>
        <p:blipFill>
          <a:blip r:embed="rId7">
            <a:alphaModFix/>
          </a:blip>
          <a:stretch>
            <a:fillRect/>
          </a:stretch>
        </p:blipFill>
        <p:spPr>
          <a:xfrm>
            <a:off x="4070122" y="1462827"/>
            <a:ext cx="4937525" cy="34176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g2df22a4f796_0_286"/>
          <p:cNvSpPr txBox="1">
            <a:spLocks noGrp="1"/>
          </p:cNvSpPr>
          <p:nvPr>
            <p:ph type="title"/>
          </p:nvPr>
        </p:nvSpPr>
        <p:spPr>
          <a:xfrm>
            <a:off x="311700" y="210702"/>
            <a:ext cx="8520600" cy="47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National Infrastructure Database</a:t>
            </a:r>
            <a:endParaRPr/>
          </a:p>
        </p:txBody>
      </p:sp>
      <p:sp>
        <p:nvSpPr>
          <p:cNvPr id="654" name="Google Shape;654;g2df22a4f796_0_286"/>
          <p:cNvSpPr txBox="1">
            <a:spLocks noGrp="1"/>
          </p:cNvSpPr>
          <p:nvPr>
            <p:ph type="body" idx="1"/>
          </p:nvPr>
        </p:nvSpPr>
        <p:spPr>
          <a:xfrm>
            <a:off x="311775" y="1058100"/>
            <a:ext cx="4084500" cy="37314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Char char="●"/>
            </a:pPr>
            <a:r>
              <a:rPr lang="en" sz="1000"/>
              <a:t>Free access</a:t>
            </a:r>
            <a:endParaRPr sz="1000"/>
          </a:p>
          <a:p>
            <a:pPr marL="457200" lvl="0" indent="-292100" algn="l" rtl="0">
              <a:lnSpc>
                <a:spcPct val="115000"/>
              </a:lnSpc>
              <a:spcBef>
                <a:spcPts val="1000"/>
              </a:spcBef>
              <a:spcAft>
                <a:spcPts val="0"/>
              </a:spcAft>
              <a:buSzPts val="1000"/>
              <a:buChar char="●"/>
            </a:pPr>
            <a:r>
              <a:rPr lang="en" sz="1000"/>
              <a:t>Features 30,000+ sport, leisure, aquatic, fitness and recreation sites</a:t>
            </a:r>
            <a:endParaRPr sz="1000"/>
          </a:p>
          <a:p>
            <a:pPr marL="457200" lvl="0" indent="-292100" algn="l" rtl="0">
              <a:lnSpc>
                <a:spcPct val="115000"/>
              </a:lnSpc>
              <a:spcBef>
                <a:spcPts val="1000"/>
              </a:spcBef>
              <a:spcAft>
                <a:spcPts val="0"/>
              </a:spcAft>
              <a:buSzPts val="1000"/>
              <a:buChar char="●"/>
            </a:pPr>
            <a:r>
              <a:rPr lang="en" sz="1000"/>
              <a:t>Provides all stakeholders with a common and open data repository for adding, managing and accessing relevant non-commercially sensitive infrastructure information</a:t>
            </a:r>
            <a:endParaRPr sz="1000"/>
          </a:p>
          <a:p>
            <a:pPr marL="457200" lvl="0" indent="-292100" algn="l" rtl="0">
              <a:lnSpc>
                <a:spcPct val="115000"/>
              </a:lnSpc>
              <a:spcBef>
                <a:spcPts val="1000"/>
              </a:spcBef>
              <a:spcAft>
                <a:spcPts val="0"/>
              </a:spcAft>
              <a:buSzPts val="1000"/>
              <a:buChar char="●"/>
            </a:pPr>
            <a:r>
              <a:rPr lang="en" sz="1000"/>
              <a:t>Saves time and cost on duplication efforts throughout the sector</a:t>
            </a:r>
            <a:endParaRPr sz="1000"/>
          </a:p>
          <a:p>
            <a:pPr marL="457200" lvl="0" indent="-292100" algn="l" rtl="0">
              <a:lnSpc>
                <a:spcPct val="115000"/>
              </a:lnSpc>
              <a:spcBef>
                <a:spcPts val="1000"/>
              </a:spcBef>
              <a:spcAft>
                <a:spcPts val="0"/>
              </a:spcAft>
              <a:buSzPts val="1000"/>
              <a:buChar char="●"/>
            </a:pPr>
            <a:r>
              <a:rPr lang="en" sz="1000"/>
              <a:t>Provides access to localised demographic and community profile data, all delivered through an interactive mapping tool</a:t>
            </a:r>
            <a:endParaRPr sz="1000"/>
          </a:p>
          <a:p>
            <a:pPr marL="457200" lvl="0" indent="-292100" algn="l" rtl="0">
              <a:lnSpc>
                <a:spcPct val="115000"/>
              </a:lnSpc>
              <a:spcBef>
                <a:spcPts val="1000"/>
              </a:spcBef>
              <a:spcAft>
                <a:spcPts val="1000"/>
              </a:spcAft>
              <a:buSzPts val="1000"/>
              <a:buChar char="●"/>
            </a:pPr>
            <a:r>
              <a:rPr lang="en" sz="1000"/>
              <a:t>Dashboard gives users a deeper understanding of how infrastructure levels in each geographic area align with the total population, and how this compares with neighbouring councils</a:t>
            </a:r>
            <a:endParaRPr sz="1000"/>
          </a:p>
        </p:txBody>
      </p:sp>
      <p:sp>
        <p:nvSpPr>
          <p:cNvPr id="655" name="Google Shape;655;g2df22a4f796_0_286"/>
          <p:cNvSpPr txBox="1">
            <a:spLocks noGrp="1"/>
          </p:cNvSpPr>
          <p:nvPr>
            <p:ph type="title" idx="2"/>
          </p:nvPr>
        </p:nvSpPr>
        <p:spPr>
          <a:xfrm>
            <a:off x="311775" y="687102"/>
            <a:ext cx="8520600" cy="24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Starting your data journey</a:t>
            </a:r>
            <a:endParaRPr/>
          </a:p>
        </p:txBody>
      </p:sp>
      <p:pic>
        <p:nvPicPr>
          <p:cNvPr id="656" name="Google Shape;656;g2df22a4f796_0_286"/>
          <p:cNvPicPr preferRelativeResize="0"/>
          <p:nvPr/>
        </p:nvPicPr>
        <p:blipFill>
          <a:blip r:embed="rId3">
            <a:alphaModFix/>
          </a:blip>
          <a:stretch>
            <a:fillRect/>
          </a:stretch>
        </p:blipFill>
        <p:spPr>
          <a:xfrm>
            <a:off x="4345750" y="1058097"/>
            <a:ext cx="4688355" cy="32451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g2df22a4f796_0_293"/>
          <p:cNvSpPr txBox="1">
            <a:spLocks noGrp="1"/>
          </p:cNvSpPr>
          <p:nvPr>
            <p:ph type="title"/>
          </p:nvPr>
        </p:nvSpPr>
        <p:spPr>
          <a:xfrm>
            <a:off x="311700" y="210702"/>
            <a:ext cx="8520600" cy="47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National Infrastructure Database</a:t>
            </a:r>
            <a:endParaRPr/>
          </a:p>
        </p:txBody>
      </p:sp>
      <p:sp>
        <p:nvSpPr>
          <p:cNvPr id="662" name="Google Shape;662;g2df22a4f796_0_293"/>
          <p:cNvSpPr txBox="1">
            <a:spLocks noGrp="1"/>
          </p:cNvSpPr>
          <p:nvPr>
            <p:ph type="body" idx="1"/>
          </p:nvPr>
        </p:nvSpPr>
        <p:spPr>
          <a:xfrm>
            <a:off x="311775" y="1152475"/>
            <a:ext cx="4513800" cy="3416400"/>
          </a:xfrm>
          <a:prstGeom prst="rect">
            <a:avLst/>
          </a:prstGeom>
        </p:spPr>
        <p:txBody>
          <a:bodyPr spcFirstLastPara="1" wrap="square" lIns="91425" tIns="91425" rIns="91425" bIns="91425" anchor="t" anchorCtr="0">
            <a:normAutofit fontScale="85000"/>
          </a:bodyPr>
          <a:lstStyle/>
          <a:p>
            <a:pPr marL="457200" lvl="0" indent="-298092" algn="l" rtl="0">
              <a:lnSpc>
                <a:spcPct val="115000"/>
              </a:lnSpc>
              <a:spcBef>
                <a:spcPts val="0"/>
              </a:spcBef>
              <a:spcAft>
                <a:spcPts val="0"/>
              </a:spcAft>
              <a:buSzPct val="100000"/>
              <a:buChar char="●"/>
            </a:pPr>
            <a:r>
              <a:rPr lang="en" sz="1287"/>
              <a:t>ActiveXchange’s Data Science Team sourced initial data through their own research and web scraping</a:t>
            </a:r>
            <a:endParaRPr sz="1287"/>
          </a:p>
          <a:p>
            <a:pPr marL="457200" lvl="0" indent="-298092" algn="l" rtl="0">
              <a:lnSpc>
                <a:spcPct val="115000"/>
              </a:lnSpc>
              <a:spcBef>
                <a:spcPts val="1000"/>
              </a:spcBef>
              <a:spcAft>
                <a:spcPts val="0"/>
              </a:spcAft>
              <a:buSzPct val="100000"/>
              <a:buChar char="●"/>
            </a:pPr>
            <a:r>
              <a:rPr lang="en" sz="1287"/>
              <a:t>Supported by state governments, sport associations, national bodies and the largest consultancies, who all assisted in the initial data sourcing and ingestion</a:t>
            </a:r>
            <a:endParaRPr sz="1287"/>
          </a:p>
          <a:p>
            <a:pPr marL="457200" lvl="0" indent="-298092" algn="l" rtl="0">
              <a:lnSpc>
                <a:spcPct val="115000"/>
              </a:lnSpc>
              <a:spcBef>
                <a:spcPts val="1000"/>
              </a:spcBef>
              <a:spcAft>
                <a:spcPts val="0"/>
              </a:spcAft>
              <a:buSzPct val="100000"/>
              <a:buChar char="●"/>
            </a:pPr>
            <a:r>
              <a:rPr lang="en" sz="1287"/>
              <a:t>With every new customer and partner added into the network, we add and update sites, facilities and usages data to ensure currency and non-duplication</a:t>
            </a:r>
            <a:endParaRPr sz="1287"/>
          </a:p>
          <a:p>
            <a:pPr marL="457200" lvl="0" indent="-298092" algn="l" rtl="0">
              <a:spcBef>
                <a:spcPts val="1000"/>
              </a:spcBef>
              <a:spcAft>
                <a:spcPts val="0"/>
              </a:spcAft>
              <a:buSzPct val="100000"/>
              <a:buChar char="●"/>
            </a:pPr>
            <a:r>
              <a:rPr lang="en" sz="1287"/>
              <a:t>ActiveXchange’s quality control processes ensure maximum data integrity for every new data ingestion</a:t>
            </a:r>
            <a:endParaRPr sz="1287"/>
          </a:p>
          <a:p>
            <a:pPr marL="457200" lvl="0" indent="-298092" algn="l" rtl="0">
              <a:lnSpc>
                <a:spcPct val="115000"/>
              </a:lnSpc>
              <a:spcBef>
                <a:spcPts val="1000"/>
              </a:spcBef>
              <a:spcAft>
                <a:spcPts val="1000"/>
              </a:spcAft>
              <a:buSzPct val="100000"/>
              <a:buChar char="●"/>
            </a:pPr>
            <a:r>
              <a:rPr lang="en" sz="1287"/>
              <a:t>Open source platform, which means anyone can add, edit and manage sites &amp; facilities data - however all users must be approved by ActiveXchange before gaining access</a:t>
            </a:r>
            <a:endParaRPr sz="1287"/>
          </a:p>
        </p:txBody>
      </p:sp>
      <p:sp>
        <p:nvSpPr>
          <p:cNvPr id="663" name="Google Shape;663;g2df22a4f796_0_293"/>
          <p:cNvSpPr txBox="1">
            <a:spLocks noGrp="1"/>
          </p:cNvSpPr>
          <p:nvPr>
            <p:ph type="title" idx="2"/>
          </p:nvPr>
        </p:nvSpPr>
        <p:spPr>
          <a:xfrm>
            <a:off x="311775" y="687102"/>
            <a:ext cx="8520600" cy="24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Data integrity</a:t>
            </a:r>
            <a:endParaRPr/>
          </a:p>
        </p:txBody>
      </p:sp>
      <p:pic>
        <p:nvPicPr>
          <p:cNvPr id="664" name="Google Shape;664;g2df22a4f796_0_293"/>
          <p:cNvPicPr preferRelativeResize="0"/>
          <p:nvPr/>
        </p:nvPicPr>
        <p:blipFill>
          <a:blip r:embed="rId3">
            <a:alphaModFix/>
          </a:blip>
          <a:stretch>
            <a:fillRect/>
          </a:stretch>
        </p:blipFill>
        <p:spPr>
          <a:xfrm>
            <a:off x="4977975" y="1087602"/>
            <a:ext cx="4013626" cy="326107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g2df22a4f796_0_300"/>
          <p:cNvSpPr/>
          <p:nvPr/>
        </p:nvSpPr>
        <p:spPr>
          <a:xfrm>
            <a:off x="7300450" y="1520925"/>
            <a:ext cx="1509300" cy="1555500"/>
          </a:xfrm>
          <a:prstGeom prst="roundRect">
            <a:avLst>
              <a:gd name="adj" fmla="val 16667"/>
            </a:avLst>
          </a:prstGeom>
          <a:gradFill>
            <a:gsLst>
              <a:gs pos="0">
                <a:srgbClr val="424242"/>
              </a:gs>
              <a:gs pos="100000">
                <a:srgbClr val="01010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g2df22a4f796_0_300"/>
          <p:cNvSpPr txBox="1">
            <a:spLocks noGrp="1"/>
          </p:cNvSpPr>
          <p:nvPr>
            <p:ph type="title"/>
          </p:nvPr>
        </p:nvSpPr>
        <p:spPr>
          <a:xfrm>
            <a:off x="311700" y="210702"/>
            <a:ext cx="8520600" cy="47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National Infrastructure Database</a:t>
            </a:r>
            <a:endParaRPr/>
          </a:p>
        </p:txBody>
      </p:sp>
      <p:sp>
        <p:nvSpPr>
          <p:cNvPr id="671" name="Google Shape;671;g2df22a4f796_0_300"/>
          <p:cNvSpPr txBox="1">
            <a:spLocks noGrp="1"/>
          </p:cNvSpPr>
          <p:nvPr>
            <p:ph type="title" idx="2"/>
          </p:nvPr>
        </p:nvSpPr>
        <p:spPr>
          <a:xfrm>
            <a:off x="311775" y="687102"/>
            <a:ext cx="8520600" cy="24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Data schema</a:t>
            </a:r>
            <a:endParaRPr/>
          </a:p>
        </p:txBody>
      </p:sp>
      <p:sp>
        <p:nvSpPr>
          <p:cNvPr id="672" name="Google Shape;672;g2df22a4f796_0_300"/>
          <p:cNvSpPr/>
          <p:nvPr/>
        </p:nvSpPr>
        <p:spPr>
          <a:xfrm>
            <a:off x="417425" y="1209800"/>
            <a:ext cx="3076500" cy="3076500"/>
          </a:xfrm>
          <a:prstGeom prst="ellipse">
            <a:avLst/>
          </a:prstGeom>
          <a:gradFill>
            <a:gsLst>
              <a:gs pos="0">
                <a:srgbClr val="7542BD"/>
              </a:gs>
              <a:gs pos="100000">
                <a:srgbClr val="3A255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g2df22a4f796_0_300"/>
          <p:cNvSpPr/>
          <p:nvPr/>
        </p:nvSpPr>
        <p:spPr>
          <a:xfrm>
            <a:off x="835625" y="1628000"/>
            <a:ext cx="2240100" cy="2240100"/>
          </a:xfrm>
          <a:prstGeom prst="ellipse">
            <a:avLst/>
          </a:prstGeom>
          <a:gradFill>
            <a:gsLst>
              <a:gs pos="0">
                <a:srgbClr val="18CF6E"/>
              </a:gs>
              <a:gs pos="100000">
                <a:srgbClr val="0E563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g2df22a4f796_0_300"/>
          <p:cNvSpPr/>
          <p:nvPr/>
        </p:nvSpPr>
        <p:spPr>
          <a:xfrm>
            <a:off x="1296575" y="2088950"/>
            <a:ext cx="1318200" cy="1318200"/>
          </a:xfrm>
          <a:prstGeom prst="ellipse">
            <a:avLst/>
          </a:prstGeom>
          <a:gradFill>
            <a:gsLst>
              <a:gs pos="0">
                <a:srgbClr val="FFFFFF"/>
              </a:gs>
              <a:gs pos="100000">
                <a:srgbClr val="BEBEBE"/>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5" name="Google Shape;675;g2df22a4f796_0_300"/>
          <p:cNvCxnSpPr>
            <a:stCxn id="676" idx="1"/>
          </p:cNvCxnSpPr>
          <p:nvPr/>
        </p:nvCxnSpPr>
        <p:spPr>
          <a:xfrm rot="10800000">
            <a:off x="2801025" y="1830050"/>
            <a:ext cx="2263800" cy="0"/>
          </a:xfrm>
          <a:prstGeom prst="straightConnector1">
            <a:avLst/>
          </a:prstGeom>
          <a:noFill/>
          <a:ln w="28575" cap="flat" cmpd="sng">
            <a:solidFill>
              <a:schemeClr val="dk2"/>
            </a:solidFill>
            <a:prstDash val="solid"/>
            <a:round/>
            <a:headEnd type="none" w="med" len="med"/>
            <a:tailEnd type="triangle" w="med" len="med"/>
          </a:ln>
        </p:spPr>
      </p:cxnSp>
      <p:sp>
        <p:nvSpPr>
          <p:cNvPr id="676" name="Google Shape;676;g2df22a4f796_0_300"/>
          <p:cNvSpPr txBox="1"/>
          <p:nvPr/>
        </p:nvSpPr>
        <p:spPr>
          <a:xfrm>
            <a:off x="5064825" y="1629950"/>
            <a:ext cx="118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Sites</a:t>
            </a:r>
            <a:endParaRPr>
              <a:latin typeface="Montserrat Medium"/>
              <a:ea typeface="Montserrat Medium"/>
              <a:cs typeface="Montserrat Medium"/>
              <a:sym typeface="Montserrat Medium"/>
            </a:endParaRPr>
          </a:p>
        </p:txBody>
      </p:sp>
      <p:cxnSp>
        <p:nvCxnSpPr>
          <p:cNvPr id="677" name="Google Shape;677;g2df22a4f796_0_300"/>
          <p:cNvCxnSpPr>
            <a:stCxn id="678" idx="1"/>
          </p:cNvCxnSpPr>
          <p:nvPr/>
        </p:nvCxnSpPr>
        <p:spPr>
          <a:xfrm rot="10800000">
            <a:off x="2617725" y="2289050"/>
            <a:ext cx="2447100" cy="0"/>
          </a:xfrm>
          <a:prstGeom prst="straightConnector1">
            <a:avLst/>
          </a:prstGeom>
          <a:noFill/>
          <a:ln w="28575" cap="flat" cmpd="sng">
            <a:solidFill>
              <a:schemeClr val="dk2"/>
            </a:solidFill>
            <a:prstDash val="solid"/>
            <a:round/>
            <a:headEnd type="none" w="med" len="med"/>
            <a:tailEnd type="triangle" w="med" len="med"/>
          </a:ln>
        </p:spPr>
      </p:cxnSp>
      <p:sp>
        <p:nvSpPr>
          <p:cNvPr id="678" name="Google Shape;678;g2df22a4f796_0_300"/>
          <p:cNvSpPr txBox="1"/>
          <p:nvPr/>
        </p:nvSpPr>
        <p:spPr>
          <a:xfrm>
            <a:off x="5064825" y="2088950"/>
            <a:ext cx="118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Facilities</a:t>
            </a:r>
            <a:endParaRPr>
              <a:latin typeface="Montserrat Medium"/>
              <a:ea typeface="Montserrat Medium"/>
              <a:cs typeface="Montserrat Medium"/>
              <a:sym typeface="Montserrat Medium"/>
            </a:endParaRPr>
          </a:p>
        </p:txBody>
      </p:sp>
      <p:cxnSp>
        <p:nvCxnSpPr>
          <p:cNvPr id="679" name="Google Shape;679;g2df22a4f796_0_300"/>
          <p:cNvCxnSpPr>
            <a:stCxn id="680" idx="1"/>
          </p:cNvCxnSpPr>
          <p:nvPr/>
        </p:nvCxnSpPr>
        <p:spPr>
          <a:xfrm rot="10800000">
            <a:off x="2279625" y="2748050"/>
            <a:ext cx="2785200" cy="0"/>
          </a:xfrm>
          <a:prstGeom prst="straightConnector1">
            <a:avLst/>
          </a:prstGeom>
          <a:noFill/>
          <a:ln w="28575" cap="flat" cmpd="sng">
            <a:solidFill>
              <a:schemeClr val="dk2"/>
            </a:solidFill>
            <a:prstDash val="solid"/>
            <a:round/>
            <a:headEnd type="none" w="med" len="med"/>
            <a:tailEnd type="triangle" w="med" len="med"/>
          </a:ln>
        </p:spPr>
      </p:cxnSp>
      <p:sp>
        <p:nvSpPr>
          <p:cNvPr id="680" name="Google Shape;680;g2df22a4f796_0_300"/>
          <p:cNvSpPr txBox="1"/>
          <p:nvPr/>
        </p:nvSpPr>
        <p:spPr>
          <a:xfrm>
            <a:off x="5064825" y="2547950"/>
            <a:ext cx="118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Usages</a:t>
            </a:r>
            <a:endParaRPr>
              <a:latin typeface="Montserrat Medium"/>
              <a:ea typeface="Montserrat Medium"/>
              <a:cs typeface="Montserrat Medium"/>
              <a:sym typeface="Montserrat Medium"/>
            </a:endParaRPr>
          </a:p>
        </p:txBody>
      </p:sp>
      <p:pic>
        <p:nvPicPr>
          <p:cNvPr id="681" name="Google Shape;681;g2df22a4f796_0_300"/>
          <p:cNvPicPr preferRelativeResize="0"/>
          <p:nvPr/>
        </p:nvPicPr>
        <p:blipFill rotWithShape="1">
          <a:blip r:embed="rId3">
            <a:alphaModFix/>
          </a:blip>
          <a:srcRect/>
          <a:stretch/>
        </p:blipFill>
        <p:spPr>
          <a:xfrm>
            <a:off x="7726325" y="2060363"/>
            <a:ext cx="741825" cy="741825"/>
          </a:xfrm>
          <a:prstGeom prst="rect">
            <a:avLst/>
          </a:prstGeom>
          <a:noFill/>
          <a:ln>
            <a:noFill/>
          </a:ln>
        </p:spPr>
      </p:pic>
      <p:cxnSp>
        <p:nvCxnSpPr>
          <p:cNvPr id="682" name="Google Shape;682;g2df22a4f796_0_300"/>
          <p:cNvCxnSpPr/>
          <p:nvPr/>
        </p:nvCxnSpPr>
        <p:spPr>
          <a:xfrm>
            <a:off x="6016575" y="1830050"/>
            <a:ext cx="1138800" cy="320100"/>
          </a:xfrm>
          <a:prstGeom prst="straightConnector1">
            <a:avLst/>
          </a:prstGeom>
          <a:noFill/>
          <a:ln w="9525" cap="flat" cmpd="sng">
            <a:solidFill>
              <a:schemeClr val="dk2"/>
            </a:solidFill>
            <a:prstDash val="dash"/>
            <a:round/>
            <a:headEnd type="none" w="med" len="med"/>
            <a:tailEnd type="triangle" w="med" len="med"/>
          </a:ln>
        </p:spPr>
      </p:cxnSp>
      <p:cxnSp>
        <p:nvCxnSpPr>
          <p:cNvPr id="683" name="Google Shape;683;g2df22a4f796_0_300"/>
          <p:cNvCxnSpPr/>
          <p:nvPr/>
        </p:nvCxnSpPr>
        <p:spPr>
          <a:xfrm>
            <a:off x="6016575" y="2289050"/>
            <a:ext cx="1118100" cy="0"/>
          </a:xfrm>
          <a:prstGeom prst="straightConnector1">
            <a:avLst/>
          </a:prstGeom>
          <a:noFill/>
          <a:ln w="9525" cap="flat" cmpd="sng">
            <a:solidFill>
              <a:schemeClr val="dk2"/>
            </a:solidFill>
            <a:prstDash val="dash"/>
            <a:round/>
            <a:headEnd type="none" w="med" len="med"/>
            <a:tailEnd type="triangle" w="med" len="med"/>
          </a:ln>
        </p:spPr>
      </p:cxnSp>
      <p:cxnSp>
        <p:nvCxnSpPr>
          <p:cNvPr id="684" name="Google Shape;684;g2df22a4f796_0_300"/>
          <p:cNvCxnSpPr/>
          <p:nvPr/>
        </p:nvCxnSpPr>
        <p:spPr>
          <a:xfrm rot="10800000" flipH="1">
            <a:off x="6016575" y="2447750"/>
            <a:ext cx="1120200" cy="300300"/>
          </a:xfrm>
          <a:prstGeom prst="straightConnector1">
            <a:avLst/>
          </a:prstGeom>
          <a:noFill/>
          <a:ln w="9525" cap="flat" cmpd="sng">
            <a:solidFill>
              <a:schemeClr val="dk2"/>
            </a:solidFill>
            <a:prstDash val="dash"/>
            <a:round/>
            <a:headEnd type="none" w="med" len="med"/>
            <a:tailEnd type="triangle" w="med" len="med"/>
          </a:ln>
        </p:spPr>
      </p:cxnSp>
      <p:sp>
        <p:nvSpPr>
          <p:cNvPr id="685" name="Google Shape;685;g2df22a4f796_0_300"/>
          <p:cNvSpPr txBox="1"/>
          <p:nvPr/>
        </p:nvSpPr>
        <p:spPr>
          <a:xfrm>
            <a:off x="7300438" y="1660175"/>
            <a:ext cx="1509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1"/>
                </a:solidFill>
                <a:latin typeface="Montserrat"/>
                <a:ea typeface="Montserrat"/>
                <a:cs typeface="Montserrat"/>
                <a:sym typeface="Montserrat"/>
              </a:rPr>
              <a:t>Action Plans</a:t>
            </a:r>
            <a:endParaRPr b="1">
              <a:solidFill>
                <a:schemeClr val="l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2"/>
                                        </p:tgtEl>
                                        <p:attrNameLst>
                                          <p:attrName>style.visibility</p:attrName>
                                        </p:attrNameLst>
                                      </p:cBhvr>
                                      <p:to>
                                        <p:strVal val="visible"/>
                                      </p:to>
                                    </p:set>
                                    <p:animEffect transition="in" filter="fade">
                                      <p:cBhvr>
                                        <p:cTn id="7" dur="1000"/>
                                        <p:tgtEl>
                                          <p:spTgt spid="672"/>
                                        </p:tgtEl>
                                      </p:cBhvr>
                                    </p:animEffect>
                                  </p:childTnLst>
                                </p:cTn>
                              </p:par>
                              <p:par>
                                <p:cTn id="8" presetID="10" presetClass="entr" presetSubtype="0" fill="hold" nodeType="withEffect">
                                  <p:stCondLst>
                                    <p:cond delay="0"/>
                                  </p:stCondLst>
                                  <p:childTnLst>
                                    <p:set>
                                      <p:cBhvr>
                                        <p:cTn id="9" dur="1" fill="hold">
                                          <p:stCondLst>
                                            <p:cond delay="0"/>
                                          </p:stCondLst>
                                        </p:cTn>
                                        <p:tgtEl>
                                          <p:spTgt spid="676"/>
                                        </p:tgtEl>
                                        <p:attrNameLst>
                                          <p:attrName>style.visibility</p:attrName>
                                        </p:attrNameLst>
                                      </p:cBhvr>
                                      <p:to>
                                        <p:strVal val="visible"/>
                                      </p:to>
                                    </p:set>
                                    <p:animEffect transition="in" filter="fade">
                                      <p:cBhvr>
                                        <p:cTn id="10" dur="1000"/>
                                        <p:tgtEl>
                                          <p:spTgt spid="676"/>
                                        </p:tgtEl>
                                      </p:cBhvr>
                                    </p:animEffect>
                                  </p:childTnLst>
                                </p:cTn>
                              </p:par>
                              <p:par>
                                <p:cTn id="11" presetID="10" presetClass="entr" presetSubtype="0" fill="hold" nodeType="withEffect">
                                  <p:stCondLst>
                                    <p:cond delay="0"/>
                                  </p:stCondLst>
                                  <p:childTnLst>
                                    <p:set>
                                      <p:cBhvr>
                                        <p:cTn id="12" dur="1" fill="hold">
                                          <p:stCondLst>
                                            <p:cond delay="0"/>
                                          </p:stCondLst>
                                        </p:cTn>
                                        <p:tgtEl>
                                          <p:spTgt spid="675"/>
                                        </p:tgtEl>
                                        <p:attrNameLst>
                                          <p:attrName>style.visibility</p:attrName>
                                        </p:attrNameLst>
                                      </p:cBhvr>
                                      <p:to>
                                        <p:strVal val="visible"/>
                                      </p:to>
                                    </p:set>
                                    <p:animEffect transition="in" filter="fade">
                                      <p:cBhvr>
                                        <p:cTn id="13" dur="1000"/>
                                        <p:tgtEl>
                                          <p:spTgt spid="67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73"/>
                                        </p:tgtEl>
                                        <p:attrNameLst>
                                          <p:attrName>style.visibility</p:attrName>
                                        </p:attrNameLst>
                                      </p:cBhvr>
                                      <p:to>
                                        <p:strVal val="visible"/>
                                      </p:to>
                                    </p:set>
                                    <p:animEffect transition="in" filter="fade">
                                      <p:cBhvr>
                                        <p:cTn id="18" dur="1000"/>
                                        <p:tgtEl>
                                          <p:spTgt spid="673"/>
                                        </p:tgtEl>
                                      </p:cBhvr>
                                    </p:animEffect>
                                  </p:childTnLst>
                                </p:cTn>
                              </p:par>
                              <p:par>
                                <p:cTn id="19" presetID="10" presetClass="entr" presetSubtype="0" fill="hold" nodeType="withEffect">
                                  <p:stCondLst>
                                    <p:cond delay="0"/>
                                  </p:stCondLst>
                                  <p:childTnLst>
                                    <p:set>
                                      <p:cBhvr>
                                        <p:cTn id="20" dur="1" fill="hold">
                                          <p:stCondLst>
                                            <p:cond delay="0"/>
                                          </p:stCondLst>
                                        </p:cTn>
                                        <p:tgtEl>
                                          <p:spTgt spid="677"/>
                                        </p:tgtEl>
                                        <p:attrNameLst>
                                          <p:attrName>style.visibility</p:attrName>
                                        </p:attrNameLst>
                                      </p:cBhvr>
                                      <p:to>
                                        <p:strVal val="visible"/>
                                      </p:to>
                                    </p:set>
                                    <p:animEffect transition="in" filter="fade">
                                      <p:cBhvr>
                                        <p:cTn id="21" dur="1000"/>
                                        <p:tgtEl>
                                          <p:spTgt spid="677"/>
                                        </p:tgtEl>
                                      </p:cBhvr>
                                    </p:animEffect>
                                  </p:childTnLst>
                                </p:cTn>
                              </p:par>
                              <p:par>
                                <p:cTn id="22" presetID="10" presetClass="entr" presetSubtype="0" fill="hold" nodeType="withEffect">
                                  <p:stCondLst>
                                    <p:cond delay="0"/>
                                  </p:stCondLst>
                                  <p:childTnLst>
                                    <p:set>
                                      <p:cBhvr>
                                        <p:cTn id="23" dur="1" fill="hold">
                                          <p:stCondLst>
                                            <p:cond delay="0"/>
                                          </p:stCondLst>
                                        </p:cTn>
                                        <p:tgtEl>
                                          <p:spTgt spid="678"/>
                                        </p:tgtEl>
                                        <p:attrNameLst>
                                          <p:attrName>style.visibility</p:attrName>
                                        </p:attrNameLst>
                                      </p:cBhvr>
                                      <p:to>
                                        <p:strVal val="visible"/>
                                      </p:to>
                                    </p:set>
                                    <p:animEffect transition="in" filter="fade">
                                      <p:cBhvr>
                                        <p:cTn id="24" dur="1000"/>
                                        <p:tgtEl>
                                          <p:spTgt spid="67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74"/>
                                        </p:tgtEl>
                                        <p:attrNameLst>
                                          <p:attrName>style.visibility</p:attrName>
                                        </p:attrNameLst>
                                      </p:cBhvr>
                                      <p:to>
                                        <p:strVal val="visible"/>
                                      </p:to>
                                    </p:set>
                                    <p:animEffect transition="in" filter="fade">
                                      <p:cBhvr>
                                        <p:cTn id="29" dur="1000"/>
                                        <p:tgtEl>
                                          <p:spTgt spid="674"/>
                                        </p:tgtEl>
                                      </p:cBhvr>
                                    </p:animEffect>
                                  </p:childTnLst>
                                </p:cTn>
                              </p:par>
                              <p:par>
                                <p:cTn id="30" presetID="10" presetClass="entr" presetSubtype="0" fill="hold" nodeType="withEffect">
                                  <p:stCondLst>
                                    <p:cond delay="0"/>
                                  </p:stCondLst>
                                  <p:childTnLst>
                                    <p:set>
                                      <p:cBhvr>
                                        <p:cTn id="31" dur="1" fill="hold">
                                          <p:stCondLst>
                                            <p:cond delay="0"/>
                                          </p:stCondLst>
                                        </p:cTn>
                                        <p:tgtEl>
                                          <p:spTgt spid="679"/>
                                        </p:tgtEl>
                                        <p:attrNameLst>
                                          <p:attrName>style.visibility</p:attrName>
                                        </p:attrNameLst>
                                      </p:cBhvr>
                                      <p:to>
                                        <p:strVal val="visible"/>
                                      </p:to>
                                    </p:set>
                                    <p:animEffect transition="in" filter="fade">
                                      <p:cBhvr>
                                        <p:cTn id="32" dur="1000"/>
                                        <p:tgtEl>
                                          <p:spTgt spid="679"/>
                                        </p:tgtEl>
                                      </p:cBhvr>
                                    </p:animEffect>
                                  </p:childTnLst>
                                </p:cTn>
                              </p:par>
                              <p:par>
                                <p:cTn id="33" presetID="10" presetClass="entr" presetSubtype="0" fill="hold" nodeType="withEffect">
                                  <p:stCondLst>
                                    <p:cond delay="0"/>
                                  </p:stCondLst>
                                  <p:childTnLst>
                                    <p:set>
                                      <p:cBhvr>
                                        <p:cTn id="34" dur="1" fill="hold">
                                          <p:stCondLst>
                                            <p:cond delay="0"/>
                                          </p:stCondLst>
                                        </p:cTn>
                                        <p:tgtEl>
                                          <p:spTgt spid="680"/>
                                        </p:tgtEl>
                                        <p:attrNameLst>
                                          <p:attrName>style.visibility</p:attrName>
                                        </p:attrNameLst>
                                      </p:cBhvr>
                                      <p:to>
                                        <p:strVal val="visible"/>
                                      </p:to>
                                    </p:set>
                                    <p:animEffect transition="in" filter="fade">
                                      <p:cBhvr>
                                        <p:cTn id="35" dur="1000"/>
                                        <p:tgtEl>
                                          <p:spTgt spid="68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82"/>
                                        </p:tgtEl>
                                        <p:attrNameLst>
                                          <p:attrName>style.visibility</p:attrName>
                                        </p:attrNameLst>
                                      </p:cBhvr>
                                      <p:to>
                                        <p:strVal val="visible"/>
                                      </p:to>
                                    </p:set>
                                    <p:animEffect transition="in" filter="fade">
                                      <p:cBhvr>
                                        <p:cTn id="40" dur="1000"/>
                                        <p:tgtEl>
                                          <p:spTgt spid="682"/>
                                        </p:tgtEl>
                                      </p:cBhvr>
                                    </p:animEffect>
                                  </p:childTnLst>
                                </p:cTn>
                              </p:par>
                              <p:par>
                                <p:cTn id="41" presetID="10" presetClass="entr" presetSubtype="0" fill="hold" nodeType="withEffect">
                                  <p:stCondLst>
                                    <p:cond delay="0"/>
                                  </p:stCondLst>
                                  <p:childTnLst>
                                    <p:set>
                                      <p:cBhvr>
                                        <p:cTn id="42" dur="1" fill="hold">
                                          <p:stCondLst>
                                            <p:cond delay="0"/>
                                          </p:stCondLst>
                                        </p:cTn>
                                        <p:tgtEl>
                                          <p:spTgt spid="683"/>
                                        </p:tgtEl>
                                        <p:attrNameLst>
                                          <p:attrName>style.visibility</p:attrName>
                                        </p:attrNameLst>
                                      </p:cBhvr>
                                      <p:to>
                                        <p:strVal val="visible"/>
                                      </p:to>
                                    </p:set>
                                    <p:animEffect transition="in" filter="fade">
                                      <p:cBhvr>
                                        <p:cTn id="43" dur="1000"/>
                                        <p:tgtEl>
                                          <p:spTgt spid="683"/>
                                        </p:tgtEl>
                                      </p:cBhvr>
                                    </p:animEffect>
                                  </p:childTnLst>
                                </p:cTn>
                              </p:par>
                              <p:par>
                                <p:cTn id="44" presetID="10" presetClass="entr" presetSubtype="0" fill="hold" nodeType="withEffect">
                                  <p:stCondLst>
                                    <p:cond delay="0"/>
                                  </p:stCondLst>
                                  <p:childTnLst>
                                    <p:set>
                                      <p:cBhvr>
                                        <p:cTn id="45" dur="1" fill="hold">
                                          <p:stCondLst>
                                            <p:cond delay="0"/>
                                          </p:stCondLst>
                                        </p:cTn>
                                        <p:tgtEl>
                                          <p:spTgt spid="684"/>
                                        </p:tgtEl>
                                        <p:attrNameLst>
                                          <p:attrName>style.visibility</p:attrName>
                                        </p:attrNameLst>
                                      </p:cBhvr>
                                      <p:to>
                                        <p:strVal val="visible"/>
                                      </p:to>
                                    </p:set>
                                    <p:animEffect transition="in" filter="fade">
                                      <p:cBhvr>
                                        <p:cTn id="46" dur="1000"/>
                                        <p:tgtEl>
                                          <p:spTgt spid="684"/>
                                        </p:tgtEl>
                                      </p:cBhvr>
                                    </p:animEffect>
                                  </p:childTnLst>
                                </p:cTn>
                              </p:par>
                              <p:par>
                                <p:cTn id="47" presetID="10" presetClass="entr" presetSubtype="0" fill="hold" nodeType="withEffect">
                                  <p:stCondLst>
                                    <p:cond delay="0"/>
                                  </p:stCondLst>
                                  <p:childTnLst>
                                    <p:set>
                                      <p:cBhvr>
                                        <p:cTn id="48" dur="1" fill="hold">
                                          <p:stCondLst>
                                            <p:cond delay="0"/>
                                          </p:stCondLst>
                                        </p:cTn>
                                        <p:tgtEl>
                                          <p:spTgt spid="669"/>
                                        </p:tgtEl>
                                        <p:attrNameLst>
                                          <p:attrName>style.visibility</p:attrName>
                                        </p:attrNameLst>
                                      </p:cBhvr>
                                      <p:to>
                                        <p:strVal val="visible"/>
                                      </p:to>
                                    </p:set>
                                    <p:animEffect transition="in" filter="fade">
                                      <p:cBhvr>
                                        <p:cTn id="49" dur="1000"/>
                                        <p:tgtEl>
                                          <p:spTgt spid="669"/>
                                        </p:tgtEl>
                                      </p:cBhvr>
                                    </p:animEffect>
                                  </p:childTnLst>
                                </p:cTn>
                              </p:par>
                              <p:par>
                                <p:cTn id="50" presetID="10" presetClass="entr" presetSubtype="0" fill="hold" nodeType="withEffect">
                                  <p:stCondLst>
                                    <p:cond delay="0"/>
                                  </p:stCondLst>
                                  <p:childTnLst>
                                    <p:set>
                                      <p:cBhvr>
                                        <p:cTn id="51" dur="1" fill="hold">
                                          <p:stCondLst>
                                            <p:cond delay="0"/>
                                          </p:stCondLst>
                                        </p:cTn>
                                        <p:tgtEl>
                                          <p:spTgt spid="681"/>
                                        </p:tgtEl>
                                        <p:attrNameLst>
                                          <p:attrName>style.visibility</p:attrName>
                                        </p:attrNameLst>
                                      </p:cBhvr>
                                      <p:to>
                                        <p:strVal val="visible"/>
                                      </p:to>
                                    </p:set>
                                    <p:animEffect transition="in" filter="fade">
                                      <p:cBhvr>
                                        <p:cTn id="52" dur="1000"/>
                                        <p:tgtEl>
                                          <p:spTgt spid="681"/>
                                        </p:tgtEl>
                                      </p:cBhvr>
                                    </p:animEffect>
                                  </p:childTnLst>
                                </p:cTn>
                              </p:par>
                              <p:par>
                                <p:cTn id="53" presetID="10" presetClass="entr" presetSubtype="0" fill="hold" nodeType="withEffect">
                                  <p:stCondLst>
                                    <p:cond delay="0"/>
                                  </p:stCondLst>
                                  <p:childTnLst>
                                    <p:set>
                                      <p:cBhvr>
                                        <p:cTn id="54" dur="1" fill="hold">
                                          <p:stCondLst>
                                            <p:cond delay="0"/>
                                          </p:stCondLst>
                                        </p:cTn>
                                        <p:tgtEl>
                                          <p:spTgt spid="685"/>
                                        </p:tgtEl>
                                        <p:attrNameLst>
                                          <p:attrName>style.visibility</p:attrName>
                                        </p:attrNameLst>
                                      </p:cBhvr>
                                      <p:to>
                                        <p:strVal val="visible"/>
                                      </p:to>
                                    </p:set>
                                    <p:animEffect transition="in" filter="fade">
                                      <p:cBhvr>
                                        <p:cTn id="55" dur="1000"/>
                                        <p:tgtEl>
                                          <p:spTgt spid="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g2df22a4f796_0_113"/>
          <p:cNvSpPr txBox="1">
            <a:spLocks noGrp="1"/>
          </p:cNvSpPr>
          <p:nvPr>
            <p:ph type="subTitle" idx="1"/>
          </p:nvPr>
        </p:nvSpPr>
        <p:spPr>
          <a:xfrm>
            <a:off x="490250" y="3211601"/>
            <a:ext cx="5510400" cy="996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100"/>
              <a:buNone/>
            </a:pPr>
            <a:r>
              <a:rPr lang="en"/>
              <a:t>Core Purpose &amp; Modelling</a:t>
            </a:r>
            <a:endParaRPr/>
          </a:p>
        </p:txBody>
      </p:sp>
      <p:sp>
        <p:nvSpPr>
          <p:cNvPr id="514" name="Google Shape;514;g2df22a4f796_0_113"/>
          <p:cNvSpPr txBox="1">
            <a:spLocks noGrp="1"/>
          </p:cNvSpPr>
          <p:nvPr>
            <p:ph type="title"/>
          </p:nvPr>
        </p:nvSpPr>
        <p:spPr>
          <a:xfrm>
            <a:off x="490250" y="1883400"/>
            <a:ext cx="4424700" cy="1376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Introducing ActiveXchange</a:t>
            </a:r>
            <a:endParaRPr/>
          </a:p>
        </p:txBody>
      </p:sp>
      <p:pic>
        <p:nvPicPr>
          <p:cNvPr id="515" name="Google Shape;515;g2df22a4f796_0_113"/>
          <p:cNvPicPr preferRelativeResize="0"/>
          <p:nvPr/>
        </p:nvPicPr>
        <p:blipFill rotWithShape="1">
          <a:blip r:embed="rId3">
            <a:alphaModFix/>
          </a:blip>
          <a:srcRect/>
          <a:stretch/>
        </p:blipFill>
        <p:spPr>
          <a:xfrm>
            <a:off x="4276125" y="1360597"/>
            <a:ext cx="4867875" cy="3369400"/>
          </a:xfrm>
          <a:prstGeom prst="rect">
            <a:avLst/>
          </a:prstGeom>
          <a:noFill/>
          <a:ln>
            <a:noFill/>
          </a:ln>
        </p:spPr>
      </p:pic>
      <p:sp>
        <p:nvSpPr>
          <p:cNvPr id="516" name="Google Shape;516;g2df22a4f796_0_1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2df22a4f796_0_119"/>
          <p:cNvSpPr txBox="1">
            <a:spLocks noGrp="1"/>
          </p:cNvSpPr>
          <p:nvPr>
            <p:ph type="title"/>
          </p:nvPr>
        </p:nvSpPr>
        <p:spPr>
          <a:xfrm>
            <a:off x="311700" y="210702"/>
            <a:ext cx="8520600" cy="476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600"/>
              <a:buNone/>
            </a:pPr>
            <a:r>
              <a:rPr lang="en"/>
              <a:t>Our ‘why’ is a tireless pursuit of 3 questions</a:t>
            </a:r>
            <a:endParaRPr/>
          </a:p>
        </p:txBody>
      </p:sp>
      <p:sp>
        <p:nvSpPr>
          <p:cNvPr id="522" name="Google Shape;522;g2df22a4f796_0_119"/>
          <p:cNvSpPr txBox="1"/>
          <p:nvPr/>
        </p:nvSpPr>
        <p:spPr>
          <a:xfrm>
            <a:off x="3351158" y="1677158"/>
            <a:ext cx="2441700" cy="762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chemeClr val="dk2"/>
                </a:solidFill>
                <a:latin typeface="Montserrat"/>
                <a:ea typeface="Montserrat"/>
                <a:cs typeface="Montserrat"/>
                <a:sym typeface="Montserrat"/>
              </a:rPr>
              <a:t>Why is </a:t>
            </a:r>
            <a:r>
              <a:rPr lang="en" sz="1500" b="1" i="0" u="none" strike="noStrike" cap="none">
                <a:solidFill>
                  <a:schemeClr val="dk2"/>
                </a:solidFill>
                <a:latin typeface="Montserrat"/>
                <a:ea typeface="Montserrat"/>
                <a:cs typeface="Montserrat"/>
                <a:sym typeface="Montserrat"/>
              </a:rPr>
              <a:t>one location </a:t>
            </a:r>
            <a:r>
              <a:rPr lang="en" sz="1500" b="0" i="0" u="none" strike="noStrike" cap="none">
                <a:solidFill>
                  <a:schemeClr val="dk2"/>
                </a:solidFill>
                <a:latin typeface="Montserrat"/>
                <a:ea typeface="Montserrat"/>
                <a:cs typeface="Montserrat"/>
                <a:sym typeface="Montserrat"/>
              </a:rPr>
              <a:t>more likely to absorb demand than another?</a:t>
            </a:r>
            <a:endParaRPr sz="1500" b="0" i="0" u="none" strike="noStrike" cap="none">
              <a:solidFill>
                <a:schemeClr val="dk2"/>
              </a:solidFill>
              <a:latin typeface="Montserrat"/>
              <a:ea typeface="Montserrat"/>
              <a:cs typeface="Montserrat"/>
              <a:sym typeface="Montserrat"/>
            </a:endParaRPr>
          </a:p>
        </p:txBody>
      </p:sp>
      <p:pic>
        <p:nvPicPr>
          <p:cNvPr id="523" name="Google Shape;523;g2df22a4f796_0_119" descr="Shape&#10;&#10;Description automatically generated with low confidence"/>
          <p:cNvPicPr preferRelativeResize="0"/>
          <p:nvPr/>
        </p:nvPicPr>
        <p:blipFill rotWithShape="1">
          <a:blip r:embed="rId3">
            <a:alphaModFix/>
          </a:blip>
          <a:srcRect/>
          <a:stretch/>
        </p:blipFill>
        <p:spPr>
          <a:xfrm>
            <a:off x="4352711" y="962840"/>
            <a:ext cx="438582" cy="438581"/>
          </a:xfrm>
          <a:prstGeom prst="rect">
            <a:avLst/>
          </a:prstGeom>
          <a:noFill/>
          <a:ln>
            <a:noFill/>
          </a:ln>
        </p:spPr>
      </p:pic>
      <p:sp>
        <p:nvSpPr>
          <p:cNvPr id="524" name="Google Shape;524;g2df22a4f796_0_119"/>
          <p:cNvSpPr txBox="1"/>
          <p:nvPr/>
        </p:nvSpPr>
        <p:spPr>
          <a:xfrm>
            <a:off x="311697" y="1677158"/>
            <a:ext cx="2638500" cy="762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chemeClr val="dk2"/>
                </a:solidFill>
                <a:latin typeface="Montserrat"/>
                <a:ea typeface="Montserrat"/>
                <a:cs typeface="Montserrat"/>
                <a:sym typeface="Montserrat"/>
              </a:rPr>
              <a:t>Why is </a:t>
            </a:r>
            <a:r>
              <a:rPr lang="en" sz="1500" b="1" i="0" u="none" strike="noStrike" cap="none">
                <a:solidFill>
                  <a:schemeClr val="dk2"/>
                </a:solidFill>
                <a:latin typeface="Montserrat"/>
                <a:ea typeface="Montserrat"/>
                <a:cs typeface="Montserrat"/>
                <a:sym typeface="Montserrat"/>
              </a:rPr>
              <a:t>one person </a:t>
            </a:r>
            <a:r>
              <a:rPr lang="en" sz="1500" b="0" i="0" u="none" strike="noStrike" cap="none">
                <a:solidFill>
                  <a:schemeClr val="dk2"/>
                </a:solidFill>
                <a:latin typeface="Montserrat"/>
                <a:ea typeface="Montserrat"/>
                <a:cs typeface="Montserrat"/>
                <a:sym typeface="Montserrat"/>
              </a:rPr>
              <a:t>more likely to be active than another person?</a:t>
            </a:r>
            <a:endParaRPr sz="1500" b="0" i="0" u="none" strike="noStrike" cap="none">
              <a:solidFill>
                <a:schemeClr val="dk2"/>
              </a:solidFill>
              <a:latin typeface="Montserrat"/>
              <a:ea typeface="Montserrat"/>
              <a:cs typeface="Montserrat"/>
              <a:sym typeface="Montserrat"/>
            </a:endParaRPr>
          </a:p>
        </p:txBody>
      </p:sp>
      <p:sp>
        <p:nvSpPr>
          <p:cNvPr id="525" name="Google Shape;525;g2df22a4f796_0_119"/>
          <p:cNvSpPr txBox="1"/>
          <p:nvPr/>
        </p:nvSpPr>
        <p:spPr>
          <a:xfrm>
            <a:off x="6082804" y="1703833"/>
            <a:ext cx="2749500" cy="762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chemeClr val="dk2"/>
                </a:solidFill>
                <a:latin typeface="Montserrat"/>
                <a:ea typeface="Montserrat"/>
                <a:cs typeface="Montserrat"/>
                <a:sym typeface="Montserrat"/>
              </a:rPr>
              <a:t>What is the </a:t>
            </a:r>
            <a:r>
              <a:rPr lang="en" sz="1500" b="1" i="0" u="none" strike="noStrike" cap="none">
                <a:solidFill>
                  <a:schemeClr val="dk2"/>
                </a:solidFill>
                <a:latin typeface="Montserrat"/>
                <a:ea typeface="Montserrat"/>
                <a:cs typeface="Montserrat"/>
                <a:sym typeface="Montserrat"/>
              </a:rPr>
              <a:t>value of participation</a:t>
            </a:r>
            <a:r>
              <a:rPr lang="en" sz="1500" b="0" i="0" u="none" strike="noStrike" cap="none">
                <a:solidFill>
                  <a:schemeClr val="dk2"/>
                </a:solidFill>
                <a:latin typeface="Montserrat"/>
                <a:ea typeface="Montserrat"/>
                <a:cs typeface="Montserrat"/>
                <a:sym typeface="Montserrat"/>
              </a:rPr>
              <a:t> to enable evidence-based decisions?</a:t>
            </a:r>
            <a:endParaRPr sz="1500" b="0" i="0" u="none" strike="noStrike" cap="none">
              <a:solidFill>
                <a:schemeClr val="dk2"/>
              </a:solidFill>
              <a:latin typeface="Montserrat"/>
              <a:ea typeface="Montserrat"/>
              <a:cs typeface="Montserrat"/>
              <a:sym typeface="Montserrat"/>
            </a:endParaRPr>
          </a:p>
        </p:txBody>
      </p:sp>
      <p:pic>
        <p:nvPicPr>
          <p:cNvPr id="526" name="Google Shape;526;g2df22a4f796_0_119"/>
          <p:cNvPicPr preferRelativeResize="0"/>
          <p:nvPr/>
        </p:nvPicPr>
        <p:blipFill rotWithShape="1">
          <a:blip r:embed="rId4">
            <a:alphaModFix/>
          </a:blip>
          <a:srcRect/>
          <a:stretch/>
        </p:blipFill>
        <p:spPr>
          <a:xfrm>
            <a:off x="4372813" y="2633705"/>
            <a:ext cx="398375" cy="398375"/>
          </a:xfrm>
          <a:prstGeom prst="rect">
            <a:avLst/>
          </a:prstGeom>
          <a:noFill/>
          <a:ln>
            <a:noFill/>
          </a:ln>
        </p:spPr>
      </p:pic>
      <p:sp>
        <p:nvSpPr>
          <p:cNvPr id="527" name="Google Shape;527;g2df22a4f796_0_119"/>
          <p:cNvSpPr txBox="1"/>
          <p:nvPr/>
        </p:nvSpPr>
        <p:spPr>
          <a:xfrm>
            <a:off x="1339225" y="3957650"/>
            <a:ext cx="1220400" cy="592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600" b="1" i="0" u="none" strike="noStrike" cap="none">
                <a:solidFill>
                  <a:schemeClr val="dk2"/>
                </a:solidFill>
                <a:latin typeface="Montserrat"/>
                <a:ea typeface="Montserrat"/>
                <a:cs typeface="Montserrat"/>
                <a:sym typeface="Montserrat"/>
              </a:rPr>
              <a:t>5M+</a:t>
            </a:r>
            <a:endParaRPr sz="900" b="0" i="0" u="none" strike="noStrike" cap="none">
              <a:solidFill>
                <a:schemeClr val="dk2"/>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r>
              <a:rPr lang="en" sz="900" b="0" i="0" u="none" strike="noStrike" cap="none">
                <a:solidFill>
                  <a:schemeClr val="dk2"/>
                </a:solidFill>
                <a:latin typeface="Montserrat"/>
                <a:ea typeface="Montserrat"/>
                <a:cs typeface="Montserrat"/>
                <a:sym typeface="Montserrat"/>
              </a:rPr>
              <a:t>Leisure, Fitness &amp;</a:t>
            </a:r>
            <a:endParaRPr sz="900" b="0" i="0" u="none" strike="noStrike" cap="none">
              <a:solidFill>
                <a:schemeClr val="dk2"/>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r>
              <a:rPr lang="en" sz="900" b="0" i="0" u="none" strike="noStrike" cap="none">
                <a:solidFill>
                  <a:schemeClr val="dk2"/>
                </a:solidFill>
                <a:latin typeface="Montserrat"/>
                <a:ea typeface="Montserrat"/>
                <a:cs typeface="Montserrat"/>
                <a:sym typeface="Montserrat"/>
              </a:rPr>
              <a:t>Sport Members</a:t>
            </a:r>
            <a:endParaRPr sz="900" b="0" i="0" u="none" strike="noStrike" cap="none">
              <a:solidFill>
                <a:schemeClr val="dk2"/>
              </a:solidFill>
              <a:latin typeface="Montserrat"/>
              <a:ea typeface="Montserrat"/>
              <a:cs typeface="Montserrat"/>
              <a:sym typeface="Montserrat"/>
            </a:endParaRPr>
          </a:p>
        </p:txBody>
      </p:sp>
      <p:sp>
        <p:nvSpPr>
          <p:cNvPr id="528" name="Google Shape;528;g2df22a4f796_0_119"/>
          <p:cNvSpPr txBox="1"/>
          <p:nvPr/>
        </p:nvSpPr>
        <p:spPr>
          <a:xfrm>
            <a:off x="3859889" y="3957649"/>
            <a:ext cx="1110000" cy="4539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600" b="1" i="0" u="none" strike="noStrike" cap="none">
                <a:solidFill>
                  <a:schemeClr val="dk2"/>
                </a:solidFill>
                <a:latin typeface="Montserrat"/>
                <a:ea typeface="Montserrat"/>
                <a:cs typeface="Montserrat"/>
                <a:sym typeface="Montserrat"/>
              </a:rPr>
              <a:t>10,000+</a:t>
            </a:r>
            <a:r>
              <a:rPr lang="en" sz="1600" b="0" i="0" u="none" strike="noStrike" cap="none">
                <a:solidFill>
                  <a:schemeClr val="dk2"/>
                </a:solidFill>
                <a:latin typeface="Montserrat"/>
                <a:ea typeface="Montserrat"/>
                <a:cs typeface="Montserrat"/>
                <a:sym typeface="Montserrat"/>
              </a:rPr>
              <a:t> </a:t>
            </a:r>
            <a:endParaRPr sz="900" b="0" i="0" u="none" strike="noStrike" cap="none">
              <a:solidFill>
                <a:schemeClr val="dk2"/>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r>
              <a:rPr lang="en" sz="900" b="0" i="0" u="none" strike="noStrike" cap="none">
                <a:solidFill>
                  <a:schemeClr val="dk2"/>
                </a:solidFill>
                <a:latin typeface="Montserrat"/>
                <a:ea typeface="Montserrat"/>
                <a:cs typeface="Montserrat"/>
                <a:sym typeface="Montserrat"/>
              </a:rPr>
              <a:t>Club Sport Sites</a:t>
            </a:r>
            <a:endParaRPr sz="900" b="0" i="0" u="none" strike="noStrike" cap="none">
              <a:solidFill>
                <a:schemeClr val="dk2"/>
              </a:solidFill>
              <a:latin typeface="Montserrat"/>
              <a:ea typeface="Montserrat"/>
              <a:cs typeface="Montserrat"/>
              <a:sym typeface="Montserrat"/>
            </a:endParaRPr>
          </a:p>
        </p:txBody>
      </p:sp>
      <p:sp>
        <p:nvSpPr>
          <p:cNvPr id="529" name="Google Shape;529;g2df22a4f796_0_119"/>
          <p:cNvSpPr txBox="1"/>
          <p:nvPr/>
        </p:nvSpPr>
        <p:spPr>
          <a:xfrm>
            <a:off x="2639900" y="3957650"/>
            <a:ext cx="1181100" cy="592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600" b="1" i="0" u="none" strike="noStrike" cap="none">
                <a:solidFill>
                  <a:schemeClr val="dk2"/>
                </a:solidFill>
                <a:latin typeface="Montserrat"/>
                <a:ea typeface="Montserrat"/>
                <a:cs typeface="Montserrat"/>
                <a:sym typeface="Montserrat"/>
              </a:rPr>
              <a:t>500+  </a:t>
            </a:r>
            <a:endParaRPr sz="900" b="0" i="0" u="none" strike="noStrike" cap="none">
              <a:solidFill>
                <a:schemeClr val="dk2"/>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r>
              <a:rPr lang="en" sz="900" b="0" i="0" u="none" strike="noStrike" cap="none">
                <a:solidFill>
                  <a:schemeClr val="dk2"/>
                </a:solidFill>
                <a:latin typeface="Montserrat"/>
                <a:ea typeface="Montserrat"/>
                <a:cs typeface="Montserrat"/>
                <a:sym typeface="Montserrat"/>
              </a:rPr>
              <a:t>Leisure &amp; Fitness Venues</a:t>
            </a:r>
            <a:endParaRPr sz="900" b="0" i="0" u="none" strike="noStrike" cap="none">
              <a:solidFill>
                <a:schemeClr val="dk2"/>
              </a:solidFill>
              <a:latin typeface="Montserrat"/>
              <a:ea typeface="Montserrat"/>
              <a:cs typeface="Montserrat"/>
              <a:sym typeface="Montserrat"/>
            </a:endParaRPr>
          </a:p>
        </p:txBody>
      </p:sp>
      <p:sp>
        <p:nvSpPr>
          <p:cNvPr id="530" name="Google Shape;530;g2df22a4f796_0_119"/>
          <p:cNvSpPr txBox="1"/>
          <p:nvPr/>
        </p:nvSpPr>
        <p:spPr>
          <a:xfrm>
            <a:off x="5149952" y="3951608"/>
            <a:ext cx="878100" cy="4539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600" b="1" i="0" u="none" strike="noStrike" cap="none">
                <a:solidFill>
                  <a:schemeClr val="dk2"/>
                </a:solidFill>
                <a:latin typeface="Montserrat"/>
                <a:ea typeface="Montserrat"/>
                <a:cs typeface="Montserrat"/>
                <a:sym typeface="Montserrat"/>
              </a:rPr>
              <a:t>100+</a:t>
            </a:r>
            <a:r>
              <a:rPr lang="en" sz="1600" b="0" i="0" u="none" strike="noStrike" cap="none">
                <a:solidFill>
                  <a:schemeClr val="dk2"/>
                </a:solidFill>
                <a:latin typeface="Montserrat"/>
                <a:ea typeface="Montserrat"/>
                <a:cs typeface="Montserrat"/>
                <a:sym typeface="Montserrat"/>
              </a:rPr>
              <a:t> </a:t>
            </a:r>
            <a:endParaRPr sz="900" b="0" i="0" u="none" strike="noStrike" cap="none">
              <a:solidFill>
                <a:schemeClr val="dk2"/>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r>
              <a:rPr lang="en" sz="900" b="0" i="0" u="none" strike="noStrike" cap="none">
                <a:solidFill>
                  <a:schemeClr val="dk2"/>
                </a:solidFill>
                <a:latin typeface="Montserrat"/>
                <a:ea typeface="Montserrat"/>
                <a:cs typeface="Montserrat"/>
                <a:sym typeface="Montserrat"/>
              </a:rPr>
              <a:t>State Sports</a:t>
            </a:r>
            <a:endParaRPr sz="900" b="0" i="0" u="none" strike="noStrike" cap="none">
              <a:solidFill>
                <a:schemeClr val="dk2"/>
              </a:solidFill>
              <a:latin typeface="Montserrat"/>
              <a:ea typeface="Montserrat"/>
              <a:cs typeface="Montserrat"/>
              <a:sym typeface="Montserrat"/>
            </a:endParaRPr>
          </a:p>
        </p:txBody>
      </p:sp>
      <p:sp>
        <p:nvSpPr>
          <p:cNvPr id="531" name="Google Shape;531;g2df22a4f796_0_119"/>
          <p:cNvSpPr txBox="1"/>
          <p:nvPr/>
        </p:nvSpPr>
        <p:spPr>
          <a:xfrm>
            <a:off x="309900" y="3971825"/>
            <a:ext cx="1010400" cy="4539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600" b="1" i="0" u="none" strike="noStrike" cap="none">
                <a:solidFill>
                  <a:schemeClr val="dk2"/>
                </a:solidFill>
                <a:latin typeface="Montserrat"/>
                <a:ea typeface="Montserrat"/>
                <a:cs typeface="Montserrat"/>
                <a:sym typeface="Montserrat"/>
              </a:rPr>
              <a:t>30,000+</a:t>
            </a:r>
            <a:r>
              <a:rPr lang="en" sz="1600" b="0" i="0" u="none" strike="noStrike" cap="none">
                <a:solidFill>
                  <a:schemeClr val="dk2"/>
                </a:solidFill>
                <a:latin typeface="Montserrat"/>
                <a:ea typeface="Montserrat"/>
                <a:cs typeface="Montserrat"/>
                <a:sym typeface="Montserrat"/>
              </a:rPr>
              <a:t> </a:t>
            </a:r>
            <a:endParaRPr sz="900" b="0" i="0" u="none" strike="noStrike" cap="none">
              <a:solidFill>
                <a:schemeClr val="dk2"/>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r>
              <a:rPr lang="en" sz="900" b="0" i="0" u="none" strike="noStrike" cap="none">
                <a:solidFill>
                  <a:schemeClr val="dk2"/>
                </a:solidFill>
                <a:latin typeface="Montserrat"/>
                <a:ea typeface="Montserrat"/>
                <a:cs typeface="Montserrat"/>
                <a:sym typeface="Montserrat"/>
              </a:rPr>
              <a:t>Locations</a:t>
            </a:r>
            <a:endParaRPr sz="900" b="0" i="0" u="none" strike="noStrike" cap="none">
              <a:solidFill>
                <a:schemeClr val="dk2"/>
              </a:solidFill>
              <a:latin typeface="Montserrat"/>
              <a:ea typeface="Montserrat"/>
              <a:cs typeface="Montserrat"/>
              <a:sym typeface="Montserrat"/>
            </a:endParaRPr>
          </a:p>
        </p:txBody>
      </p:sp>
      <p:sp>
        <p:nvSpPr>
          <p:cNvPr id="532" name="Google Shape;532;g2df22a4f796_0_119"/>
          <p:cNvSpPr txBox="1"/>
          <p:nvPr/>
        </p:nvSpPr>
        <p:spPr>
          <a:xfrm>
            <a:off x="6166725" y="3962275"/>
            <a:ext cx="1358100" cy="592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600" b="1" i="0" u="none" strike="noStrike" cap="none">
                <a:solidFill>
                  <a:schemeClr val="dk2"/>
                </a:solidFill>
                <a:latin typeface="Montserrat"/>
                <a:ea typeface="Montserrat"/>
                <a:cs typeface="Montserrat"/>
                <a:sym typeface="Montserrat"/>
              </a:rPr>
              <a:t>150M+</a:t>
            </a:r>
            <a:endParaRPr sz="900" b="0" i="0" u="none" strike="noStrike" cap="none">
              <a:solidFill>
                <a:schemeClr val="dk2"/>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r>
              <a:rPr lang="en" sz="900" b="0" i="0" u="none" strike="noStrike" cap="none">
                <a:solidFill>
                  <a:schemeClr val="dk2"/>
                </a:solidFill>
                <a:latin typeface="Montserrat"/>
                <a:ea typeface="Montserrat"/>
                <a:cs typeface="Montserrat"/>
                <a:sym typeface="Montserrat"/>
              </a:rPr>
              <a:t>Individual First Party</a:t>
            </a:r>
            <a:endParaRPr sz="900" b="0" i="0" u="none" strike="noStrike" cap="none">
              <a:solidFill>
                <a:schemeClr val="dk2"/>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r>
              <a:rPr lang="en" sz="900" b="0" i="0" u="none" strike="noStrike" cap="none">
                <a:solidFill>
                  <a:schemeClr val="dk2"/>
                </a:solidFill>
                <a:latin typeface="Montserrat"/>
                <a:ea typeface="Montserrat"/>
                <a:cs typeface="Montserrat"/>
                <a:sym typeface="Montserrat"/>
              </a:rPr>
              <a:t>Data Transactions</a:t>
            </a:r>
            <a:endParaRPr sz="900" b="0" i="0" u="none" strike="noStrike" cap="none">
              <a:solidFill>
                <a:schemeClr val="dk2"/>
              </a:solidFill>
              <a:latin typeface="Montserrat"/>
              <a:ea typeface="Montserrat"/>
              <a:cs typeface="Montserrat"/>
              <a:sym typeface="Montserrat"/>
            </a:endParaRPr>
          </a:p>
        </p:txBody>
      </p:sp>
      <p:sp>
        <p:nvSpPr>
          <p:cNvPr id="533" name="Google Shape;533;g2df22a4f796_0_119"/>
          <p:cNvSpPr txBox="1"/>
          <p:nvPr/>
        </p:nvSpPr>
        <p:spPr>
          <a:xfrm>
            <a:off x="7663500" y="3962275"/>
            <a:ext cx="1220400" cy="7311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600" b="1" i="0" u="none" strike="noStrike" cap="none">
                <a:solidFill>
                  <a:schemeClr val="dk2"/>
                </a:solidFill>
                <a:latin typeface="Montserrat"/>
                <a:ea typeface="Montserrat"/>
                <a:cs typeface="Montserrat"/>
                <a:sym typeface="Montserrat"/>
              </a:rPr>
              <a:t>11B+</a:t>
            </a:r>
            <a:endParaRPr sz="900" b="0" i="0" u="none" strike="noStrike" cap="none">
              <a:solidFill>
                <a:schemeClr val="dk2"/>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r>
              <a:rPr lang="en" sz="900" b="0" i="0" u="none" strike="noStrike" cap="none">
                <a:solidFill>
                  <a:schemeClr val="dk2"/>
                </a:solidFill>
                <a:latin typeface="Montserrat"/>
                <a:ea typeface="Montserrat"/>
                <a:cs typeface="Montserrat"/>
                <a:sym typeface="Montserrat"/>
              </a:rPr>
              <a:t>Annual Australian Household Transactions </a:t>
            </a:r>
            <a:endParaRPr sz="900" b="0" i="0" u="none" strike="noStrike" cap="none">
              <a:solidFill>
                <a:schemeClr val="dk2"/>
              </a:solidFill>
              <a:latin typeface="Montserrat"/>
              <a:ea typeface="Montserrat"/>
              <a:cs typeface="Montserrat"/>
              <a:sym typeface="Montserrat"/>
            </a:endParaRPr>
          </a:p>
        </p:txBody>
      </p:sp>
      <p:pic>
        <p:nvPicPr>
          <p:cNvPr id="534" name="Google Shape;534;g2df22a4f796_0_119"/>
          <p:cNvPicPr preferRelativeResize="0"/>
          <p:nvPr/>
        </p:nvPicPr>
        <p:blipFill rotWithShape="1">
          <a:blip r:embed="rId5">
            <a:alphaModFix/>
          </a:blip>
          <a:srcRect/>
          <a:stretch/>
        </p:blipFill>
        <p:spPr>
          <a:xfrm>
            <a:off x="434100" y="3189600"/>
            <a:ext cx="762000" cy="762000"/>
          </a:xfrm>
          <a:prstGeom prst="rect">
            <a:avLst/>
          </a:prstGeom>
          <a:noFill/>
          <a:ln>
            <a:noFill/>
          </a:ln>
        </p:spPr>
      </p:pic>
      <p:pic>
        <p:nvPicPr>
          <p:cNvPr id="535" name="Google Shape;535;g2df22a4f796_0_119"/>
          <p:cNvPicPr preferRelativeResize="0"/>
          <p:nvPr/>
        </p:nvPicPr>
        <p:blipFill rotWithShape="1">
          <a:blip r:embed="rId6">
            <a:alphaModFix/>
          </a:blip>
          <a:srcRect/>
          <a:stretch/>
        </p:blipFill>
        <p:spPr>
          <a:xfrm>
            <a:off x="1568413" y="3157575"/>
            <a:ext cx="762000" cy="762000"/>
          </a:xfrm>
          <a:prstGeom prst="rect">
            <a:avLst/>
          </a:prstGeom>
          <a:noFill/>
          <a:ln>
            <a:noFill/>
          </a:ln>
        </p:spPr>
      </p:pic>
      <p:pic>
        <p:nvPicPr>
          <p:cNvPr id="536" name="Google Shape;536;g2df22a4f796_0_119"/>
          <p:cNvPicPr preferRelativeResize="0"/>
          <p:nvPr/>
        </p:nvPicPr>
        <p:blipFill rotWithShape="1">
          <a:blip r:embed="rId7">
            <a:alphaModFix/>
          </a:blip>
          <a:srcRect/>
          <a:stretch/>
        </p:blipFill>
        <p:spPr>
          <a:xfrm>
            <a:off x="2851925" y="3157575"/>
            <a:ext cx="762000" cy="762000"/>
          </a:xfrm>
          <a:prstGeom prst="rect">
            <a:avLst/>
          </a:prstGeom>
          <a:noFill/>
          <a:ln>
            <a:noFill/>
          </a:ln>
        </p:spPr>
      </p:pic>
      <p:pic>
        <p:nvPicPr>
          <p:cNvPr id="537" name="Google Shape;537;g2df22a4f796_0_119"/>
          <p:cNvPicPr preferRelativeResize="0"/>
          <p:nvPr/>
        </p:nvPicPr>
        <p:blipFill rotWithShape="1">
          <a:blip r:embed="rId8">
            <a:alphaModFix/>
          </a:blip>
          <a:srcRect/>
          <a:stretch/>
        </p:blipFill>
        <p:spPr>
          <a:xfrm>
            <a:off x="4101800" y="3226625"/>
            <a:ext cx="623875" cy="623875"/>
          </a:xfrm>
          <a:prstGeom prst="rect">
            <a:avLst/>
          </a:prstGeom>
          <a:noFill/>
          <a:ln>
            <a:noFill/>
          </a:ln>
        </p:spPr>
      </p:pic>
      <p:pic>
        <p:nvPicPr>
          <p:cNvPr id="538" name="Google Shape;538;g2df22a4f796_0_119"/>
          <p:cNvPicPr preferRelativeResize="0"/>
          <p:nvPr/>
        </p:nvPicPr>
        <p:blipFill rotWithShape="1">
          <a:blip r:embed="rId9">
            <a:alphaModFix/>
          </a:blip>
          <a:srcRect/>
          <a:stretch/>
        </p:blipFill>
        <p:spPr>
          <a:xfrm>
            <a:off x="5213550" y="3133650"/>
            <a:ext cx="762000" cy="762000"/>
          </a:xfrm>
          <a:prstGeom prst="rect">
            <a:avLst/>
          </a:prstGeom>
          <a:noFill/>
          <a:ln>
            <a:noFill/>
          </a:ln>
        </p:spPr>
      </p:pic>
      <p:pic>
        <p:nvPicPr>
          <p:cNvPr id="539" name="Google Shape;539;g2df22a4f796_0_119"/>
          <p:cNvPicPr preferRelativeResize="0"/>
          <p:nvPr/>
        </p:nvPicPr>
        <p:blipFill rotWithShape="1">
          <a:blip r:embed="rId10">
            <a:alphaModFix/>
          </a:blip>
          <a:srcRect/>
          <a:stretch/>
        </p:blipFill>
        <p:spPr>
          <a:xfrm>
            <a:off x="6497050" y="3238650"/>
            <a:ext cx="663900" cy="663900"/>
          </a:xfrm>
          <a:prstGeom prst="rect">
            <a:avLst/>
          </a:prstGeom>
          <a:noFill/>
          <a:ln>
            <a:noFill/>
          </a:ln>
        </p:spPr>
      </p:pic>
      <p:pic>
        <p:nvPicPr>
          <p:cNvPr id="540" name="Google Shape;540;g2df22a4f796_0_119"/>
          <p:cNvPicPr preferRelativeResize="0"/>
          <p:nvPr/>
        </p:nvPicPr>
        <p:blipFill rotWithShape="1">
          <a:blip r:embed="rId11">
            <a:alphaModFix/>
          </a:blip>
          <a:srcRect/>
          <a:stretch/>
        </p:blipFill>
        <p:spPr>
          <a:xfrm>
            <a:off x="7941750" y="3238650"/>
            <a:ext cx="663900" cy="663900"/>
          </a:xfrm>
          <a:prstGeom prst="rect">
            <a:avLst/>
          </a:prstGeom>
          <a:noFill/>
          <a:ln>
            <a:noFill/>
          </a:ln>
        </p:spPr>
      </p:pic>
      <p:sp>
        <p:nvSpPr>
          <p:cNvPr id="541" name="Google Shape;541;g2df22a4f796_0_1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
          <p:cNvSpPr txBox="1"/>
          <p:nvPr/>
        </p:nvSpPr>
        <p:spPr>
          <a:xfrm>
            <a:off x="311775" y="658594"/>
            <a:ext cx="8520600" cy="39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rgbClr val="010101"/>
                </a:solidFill>
                <a:latin typeface="Montserrat"/>
                <a:ea typeface="Montserrat"/>
                <a:cs typeface="Montserrat"/>
                <a:sym typeface="Montserrat"/>
              </a:rPr>
              <a:t>An interdependent network</a:t>
            </a:r>
            <a:endParaRPr sz="1500" b="0" i="0" u="none" strike="noStrike" cap="none">
              <a:solidFill>
                <a:srgbClr val="010101"/>
              </a:solidFill>
              <a:latin typeface="Montserrat"/>
              <a:ea typeface="Montserrat"/>
              <a:cs typeface="Montserrat"/>
              <a:sym typeface="Montserrat"/>
            </a:endParaRPr>
          </a:p>
        </p:txBody>
      </p:sp>
      <p:sp>
        <p:nvSpPr>
          <p:cNvPr id="548" name="Google Shape;548;p6"/>
          <p:cNvSpPr txBox="1"/>
          <p:nvPr/>
        </p:nvSpPr>
        <p:spPr>
          <a:xfrm>
            <a:off x="311775" y="210688"/>
            <a:ext cx="8520600" cy="6234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000000"/>
              </a:buClr>
              <a:buSzPts val="2700"/>
              <a:buFont typeface="Arial"/>
              <a:buNone/>
            </a:pPr>
            <a:r>
              <a:rPr lang="en" sz="2700" b="1" i="0" u="none" strike="noStrike" cap="none">
                <a:solidFill>
                  <a:srgbClr val="010101"/>
                </a:solidFill>
                <a:latin typeface="Montserrat"/>
                <a:ea typeface="Montserrat"/>
                <a:cs typeface="Montserrat"/>
                <a:sym typeface="Montserrat"/>
              </a:rPr>
              <a:t>ActiveXchange connects…</a:t>
            </a:r>
            <a:endParaRPr sz="2700" b="1" i="0" u="none" strike="noStrike" cap="none">
              <a:solidFill>
                <a:srgbClr val="010101"/>
              </a:solidFill>
              <a:latin typeface="Montserrat"/>
              <a:ea typeface="Montserrat"/>
              <a:cs typeface="Montserrat"/>
              <a:sym typeface="Montserrat"/>
            </a:endParaRPr>
          </a:p>
        </p:txBody>
      </p:sp>
      <p:pic>
        <p:nvPicPr>
          <p:cNvPr id="549" name="Google Shape;549;p6"/>
          <p:cNvPicPr preferRelativeResize="0"/>
          <p:nvPr/>
        </p:nvPicPr>
        <p:blipFill rotWithShape="1">
          <a:blip r:embed="rId3">
            <a:alphaModFix/>
          </a:blip>
          <a:srcRect/>
          <a:stretch/>
        </p:blipFill>
        <p:spPr>
          <a:xfrm>
            <a:off x="0" y="961144"/>
            <a:ext cx="9144000" cy="4145270"/>
          </a:xfrm>
          <a:prstGeom prst="rect">
            <a:avLst/>
          </a:prstGeom>
          <a:noFill/>
          <a:ln>
            <a:noFill/>
          </a:ln>
        </p:spPr>
      </p:pic>
      <p:sp>
        <p:nvSpPr>
          <p:cNvPr id="550" name="Google Shape;550;p6"/>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
          <p:cNvSpPr txBox="1">
            <a:spLocks noGrp="1"/>
          </p:cNvSpPr>
          <p:nvPr>
            <p:ph type="subTitle" idx="1"/>
          </p:nvPr>
        </p:nvSpPr>
        <p:spPr>
          <a:xfrm>
            <a:off x="490250" y="3211601"/>
            <a:ext cx="5510400" cy="996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100"/>
              <a:buNone/>
            </a:pPr>
            <a:r>
              <a:rPr lang="en"/>
              <a:t>South Australian Sport</a:t>
            </a:r>
            <a:endParaRPr/>
          </a:p>
        </p:txBody>
      </p:sp>
      <p:sp>
        <p:nvSpPr>
          <p:cNvPr id="556" name="Google Shape;556;p9"/>
          <p:cNvSpPr txBox="1">
            <a:spLocks noGrp="1"/>
          </p:cNvSpPr>
          <p:nvPr>
            <p:ph type="title"/>
          </p:nvPr>
        </p:nvSpPr>
        <p:spPr>
          <a:xfrm>
            <a:off x="490250" y="1883400"/>
            <a:ext cx="4424700" cy="1376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Early Insights</a:t>
            </a:r>
            <a:endParaRPr/>
          </a:p>
        </p:txBody>
      </p:sp>
      <p:pic>
        <p:nvPicPr>
          <p:cNvPr id="557" name="Google Shape;557;p9"/>
          <p:cNvPicPr preferRelativeResize="0"/>
          <p:nvPr/>
        </p:nvPicPr>
        <p:blipFill rotWithShape="1">
          <a:blip r:embed="rId3">
            <a:alphaModFix/>
          </a:blip>
          <a:srcRect/>
          <a:stretch/>
        </p:blipFill>
        <p:spPr>
          <a:xfrm>
            <a:off x="4276125" y="1360597"/>
            <a:ext cx="4867875" cy="3369400"/>
          </a:xfrm>
          <a:prstGeom prst="rect">
            <a:avLst/>
          </a:prstGeom>
          <a:noFill/>
          <a:ln>
            <a:noFill/>
          </a:ln>
        </p:spPr>
      </p:pic>
      <p:pic>
        <p:nvPicPr>
          <p:cNvPr id="558" name="Google Shape;558;p9"/>
          <p:cNvPicPr preferRelativeResize="0"/>
          <p:nvPr/>
        </p:nvPicPr>
        <p:blipFill rotWithShape="1">
          <a:blip r:embed="rId4">
            <a:alphaModFix/>
          </a:blip>
          <a:srcRect/>
          <a:stretch/>
        </p:blipFill>
        <p:spPr>
          <a:xfrm>
            <a:off x="1827775" y="4542163"/>
            <a:ext cx="2019607" cy="416100"/>
          </a:xfrm>
          <a:prstGeom prst="rect">
            <a:avLst/>
          </a:prstGeom>
          <a:noFill/>
          <a:ln>
            <a:noFill/>
          </a:ln>
        </p:spPr>
      </p:pic>
      <p:sp>
        <p:nvSpPr>
          <p:cNvPr id="559" name="Google Shape;559;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10"/>
          <p:cNvSpPr txBox="1"/>
          <p:nvPr/>
        </p:nvSpPr>
        <p:spPr>
          <a:xfrm>
            <a:off x="359175" y="286913"/>
            <a:ext cx="7015500" cy="355200"/>
          </a:xfrm>
          <a:prstGeom prst="rect">
            <a:avLst/>
          </a:prstGeom>
          <a:noFill/>
          <a:ln>
            <a:noFill/>
          </a:ln>
        </p:spPr>
        <p:txBody>
          <a:bodyPr spcFirstLastPara="1" wrap="square" lIns="34025" tIns="17000" rIns="34025" bIns="170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 sz="2400" b="1" i="0" u="none" strike="noStrike" cap="none">
                <a:solidFill>
                  <a:srgbClr val="4F09A1"/>
                </a:solidFill>
                <a:latin typeface="Arial"/>
                <a:ea typeface="Arial"/>
                <a:cs typeface="Arial"/>
                <a:sym typeface="Arial"/>
              </a:rPr>
              <a:t>Age and Gender Breakdowns – Sport Members</a:t>
            </a:r>
            <a:endParaRPr sz="2700" b="1" i="0" u="none" strike="noStrike" cap="none">
              <a:solidFill>
                <a:srgbClr val="000000"/>
              </a:solidFill>
              <a:latin typeface="Arial"/>
              <a:ea typeface="Arial"/>
              <a:cs typeface="Arial"/>
              <a:sym typeface="Arial"/>
            </a:endParaRPr>
          </a:p>
        </p:txBody>
      </p:sp>
      <p:sp>
        <p:nvSpPr>
          <p:cNvPr id="566" name="Google Shape;566;p10"/>
          <p:cNvSpPr txBox="1"/>
          <p:nvPr/>
        </p:nvSpPr>
        <p:spPr>
          <a:xfrm>
            <a:off x="4573973" y="2822607"/>
            <a:ext cx="4200300" cy="353953"/>
          </a:xfrm>
          <a:prstGeom prst="rect">
            <a:avLst/>
          </a:prstGeom>
          <a:noFill/>
          <a:ln>
            <a:noFill/>
          </a:ln>
        </p:spPr>
        <p:txBody>
          <a:bodyPr spcFirstLastPara="1" wrap="square" lIns="45725" tIns="45725" rIns="45725" bIns="457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a:solidFill>
                  <a:schemeClr val="dk1"/>
                </a:solidFill>
                <a:latin typeface="Helvetica Neue"/>
                <a:ea typeface="Helvetica Neue"/>
                <a:cs typeface="Helvetica Neue"/>
                <a:sym typeface="Helvetica Neue"/>
              </a:rPr>
              <a:t>Regional SA</a:t>
            </a:r>
            <a:endParaRPr sz="1700" b="1" i="0" u="none" strike="noStrike" cap="none">
              <a:solidFill>
                <a:schemeClr val="dk1"/>
              </a:solidFill>
              <a:latin typeface="Helvetica Neue"/>
              <a:ea typeface="Helvetica Neue"/>
              <a:cs typeface="Helvetica Neue"/>
              <a:sym typeface="Helvetica Neue"/>
            </a:endParaRPr>
          </a:p>
        </p:txBody>
      </p:sp>
      <p:sp>
        <p:nvSpPr>
          <p:cNvPr id="567" name="Google Shape;567;p10"/>
          <p:cNvSpPr txBox="1"/>
          <p:nvPr/>
        </p:nvSpPr>
        <p:spPr>
          <a:xfrm>
            <a:off x="359175" y="2828401"/>
            <a:ext cx="4200300" cy="353953"/>
          </a:xfrm>
          <a:prstGeom prst="rect">
            <a:avLst/>
          </a:prstGeom>
          <a:noFill/>
          <a:ln>
            <a:noFill/>
          </a:ln>
        </p:spPr>
        <p:txBody>
          <a:bodyPr spcFirstLastPara="1" wrap="square" lIns="45725" tIns="45725" rIns="45725" bIns="457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a:solidFill>
                  <a:schemeClr val="dk1"/>
                </a:solidFill>
                <a:latin typeface="Helvetica Neue"/>
                <a:ea typeface="Helvetica Neue"/>
                <a:cs typeface="Helvetica Neue"/>
                <a:sym typeface="Helvetica Neue"/>
              </a:rPr>
              <a:t>Adelaide Metro</a:t>
            </a:r>
            <a:endParaRPr sz="1700" b="1" i="0" u="none" strike="noStrike" cap="none">
              <a:solidFill>
                <a:schemeClr val="dk1"/>
              </a:solidFill>
              <a:latin typeface="Helvetica Neue"/>
              <a:ea typeface="Helvetica Neue"/>
              <a:cs typeface="Helvetica Neue"/>
              <a:sym typeface="Helvetica Neue"/>
            </a:endParaRPr>
          </a:p>
        </p:txBody>
      </p:sp>
      <p:sp>
        <p:nvSpPr>
          <p:cNvPr id="568" name="Google Shape;568;p10"/>
          <p:cNvSpPr txBox="1"/>
          <p:nvPr/>
        </p:nvSpPr>
        <p:spPr>
          <a:xfrm>
            <a:off x="2478113" y="642113"/>
            <a:ext cx="4200300" cy="353953"/>
          </a:xfrm>
          <a:prstGeom prst="rect">
            <a:avLst/>
          </a:prstGeom>
          <a:noFill/>
          <a:ln>
            <a:noFill/>
          </a:ln>
        </p:spPr>
        <p:txBody>
          <a:bodyPr spcFirstLastPara="1" wrap="square" lIns="45725" tIns="45725" rIns="45725" bIns="457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a:solidFill>
                  <a:schemeClr val="dk1"/>
                </a:solidFill>
                <a:latin typeface="Helvetica Neue"/>
                <a:ea typeface="Helvetica Neue"/>
                <a:cs typeface="Helvetica Neue"/>
                <a:sym typeface="Helvetica Neue"/>
              </a:rPr>
              <a:t>South Australia</a:t>
            </a:r>
            <a:endParaRPr sz="1700" b="1" i="0" u="none" strike="noStrike" cap="none">
              <a:solidFill>
                <a:schemeClr val="dk1"/>
              </a:solidFill>
              <a:latin typeface="Helvetica Neue"/>
              <a:ea typeface="Helvetica Neue"/>
              <a:cs typeface="Helvetica Neue"/>
              <a:sym typeface="Helvetica Neue"/>
            </a:endParaRPr>
          </a:p>
        </p:txBody>
      </p:sp>
      <p:pic>
        <p:nvPicPr>
          <p:cNvPr id="569" name="Google Shape;569;p10" descr="A pie chart with numbers and a number&#10;&#10;Description automatically generated"/>
          <p:cNvPicPr preferRelativeResize="0"/>
          <p:nvPr/>
        </p:nvPicPr>
        <p:blipFill rotWithShape="1">
          <a:blip r:embed="rId3">
            <a:alphaModFix/>
          </a:blip>
          <a:srcRect/>
          <a:stretch/>
        </p:blipFill>
        <p:spPr>
          <a:xfrm>
            <a:off x="2102400" y="992518"/>
            <a:ext cx="2463325" cy="1838302"/>
          </a:xfrm>
          <a:prstGeom prst="rect">
            <a:avLst/>
          </a:prstGeom>
          <a:noFill/>
          <a:ln>
            <a:noFill/>
          </a:ln>
        </p:spPr>
      </p:pic>
      <p:pic>
        <p:nvPicPr>
          <p:cNvPr id="570" name="Google Shape;570;p10" descr="A graph of numbers and a number of members&#10;&#10;Description automatically generated"/>
          <p:cNvPicPr preferRelativeResize="0"/>
          <p:nvPr/>
        </p:nvPicPr>
        <p:blipFill rotWithShape="1">
          <a:blip r:embed="rId4">
            <a:alphaModFix/>
          </a:blip>
          <a:srcRect/>
          <a:stretch/>
        </p:blipFill>
        <p:spPr>
          <a:xfrm>
            <a:off x="4584527" y="992518"/>
            <a:ext cx="2457073" cy="1833637"/>
          </a:xfrm>
          <a:prstGeom prst="rect">
            <a:avLst/>
          </a:prstGeom>
          <a:noFill/>
          <a:ln>
            <a:noFill/>
          </a:ln>
        </p:spPr>
      </p:pic>
      <p:pic>
        <p:nvPicPr>
          <p:cNvPr id="571" name="Google Shape;571;p10" descr="A graph of numbers and a number of members&#10;&#10;Description automatically generated"/>
          <p:cNvPicPr preferRelativeResize="0"/>
          <p:nvPr/>
        </p:nvPicPr>
        <p:blipFill rotWithShape="1">
          <a:blip r:embed="rId5">
            <a:alphaModFix/>
          </a:blip>
          <a:srcRect/>
          <a:stretch/>
        </p:blipFill>
        <p:spPr>
          <a:xfrm>
            <a:off x="2428119" y="3136182"/>
            <a:ext cx="2116956" cy="1579818"/>
          </a:xfrm>
          <a:prstGeom prst="rect">
            <a:avLst/>
          </a:prstGeom>
          <a:noFill/>
          <a:ln>
            <a:noFill/>
          </a:ln>
        </p:spPr>
      </p:pic>
      <p:pic>
        <p:nvPicPr>
          <p:cNvPr id="572" name="Google Shape;572;p10" descr="A pie chart with numbers and a number&#10;&#10;Description automatically generated"/>
          <p:cNvPicPr preferRelativeResize="0"/>
          <p:nvPr/>
        </p:nvPicPr>
        <p:blipFill rotWithShape="1">
          <a:blip r:embed="rId6">
            <a:alphaModFix/>
          </a:blip>
          <a:srcRect/>
          <a:stretch/>
        </p:blipFill>
        <p:spPr>
          <a:xfrm>
            <a:off x="338524" y="3136181"/>
            <a:ext cx="2116955" cy="1579817"/>
          </a:xfrm>
          <a:prstGeom prst="rect">
            <a:avLst/>
          </a:prstGeom>
          <a:noFill/>
          <a:ln>
            <a:noFill/>
          </a:ln>
        </p:spPr>
      </p:pic>
      <p:pic>
        <p:nvPicPr>
          <p:cNvPr id="573" name="Google Shape;573;p10" descr="A graph of numbers and a number of members&#10;&#10;Description automatically generated"/>
          <p:cNvPicPr preferRelativeResize="0"/>
          <p:nvPr/>
        </p:nvPicPr>
        <p:blipFill rotWithShape="1">
          <a:blip r:embed="rId7">
            <a:alphaModFix/>
          </a:blip>
          <a:srcRect/>
          <a:stretch/>
        </p:blipFill>
        <p:spPr>
          <a:xfrm>
            <a:off x="6657218" y="3176558"/>
            <a:ext cx="2068845" cy="1543915"/>
          </a:xfrm>
          <a:prstGeom prst="rect">
            <a:avLst/>
          </a:prstGeom>
          <a:noFill/>
          <a:ln>
            <a:noFill/>
          </a:ln>
        </p:spPr>
      </p:pic>
      <p:pic>
        <p:nvPicPr>
          <p:cNvPr id="574" name="Google Shape;574;p10" descr="A pie chart with numbers and a number&#10;&#10;Description automatically generated"/>
          <p:cNvPicPr preferRelativeResize="0"/>
          <p:nvPr/>
        </p:nvPicPr>
        <p:blipFill rotWithShape="1">
          <a:blip r:embed="rId8">
            <a:alphaModFix/>
          </a:blip>
          <a:srcRect/>
          <a:stretch/>
        </p:blipFill>
        <p:spPr>
          <a:xfrm>
            <a:off x="4588373" y="3176559"/>
            <a:ext cx="2068846" cy="1543915"/>
          </a:xfrm>
          <a:prstGeom prst="rect">
            <a:avLst/>
          </a:prstGeom>
          <a:noFill/>
          <a:ln>
            <a:noFill/>
          </a:ln>
        </p:spPr>
      </p:pic>
      <p:sp>
        <p:nvSpPr>
          <p:cNvPr id="575" name="Google Shape;575;p10"/>
          <p:cNvSpPr txBox="1">
            <a:spLocks noGrp="1"/>
          </p:cNvSpPr>
          <p:nvPr>
            <p:ph type="sldNum" idx="12"/>
          </p:nvPr>
        </p:nvSpPr>
        <p:spPr>
          <a:xfrm>
            <a:off x="6553202" y="4767265"/>
            <a:ext cx="2133600" cy="2739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69"/>
                                        </p:tgtEl>
                                        <p:attrNameLst>
                                          <p:attrName>style.visibility</p:attrName>
                                        </p:attrNameLst>
                                      </p:cBhvr>
                                      <p:to>
                                        <p:strVal val="visible"/>
                                      </p:to>
                                    </p:set>
                                    <p:animEffect transition="in" filter="fade">
                                      <p:cBhvr>
                                        <p:cTn id="9" dur="500"/>
                                        <p:tgtEl>
                                          <p:spTgt spid="569"/>
                                        </p:tgtEl>
                                      </p:cBhvr>
                                    </p:animEffect>
                                  </p:childTnLst>
                                </p:cTn>
                              </p:par>
                              <p:par>
                                <p:cTn id="10" presetID="10" presetClass="entr" presetSubtype="0" fill="hold" nodeType="withEffect">
                                  <p:stCondLst>
                                    <p:cond delay="0"/>
                                  </p:stCondLst>
                                  <p:childTnLst>
                                    <p:set>
                                      <p:cBhvr>
                                        <p:cTn id="11" dur="1" fill="hold">
                                          <p:stCondLst>
                                            <p:cond delay="0"/>
                                          </p:stCondLst>
                                        </p:cTn>
                                        <p:tgtEl>
                                          <p:spTgt spid="570"/>
                                        </p:tgtEl>
                                        <p:attrNameLst>
                                          <p:attrName>style.visibility</p:attrName>
                                        </p:attrNameLst>
                                      </p:cBhvr>
                                      <p:to>
                                        <p:strVal val="visible"/>
                                      </p:to>
                                    </p:set>
                                    <p:animEffect transition="in" filter="fade">
                                      <p:cBhvr>
                                        <p:cTn id="12" dur="500"/>
                                        <p:tgtEl>
                                          <p:spTgt spid="5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7"/>
                                        </p:tgtEl>
                                        <p:attrNameLst>
                                          <p:attrName>style.visibility</p:attrName>
                                        </p:attrNameLst>
                                      </p:cBhvr>
                                      <p:to>
                                        <p:strVal val="visible"/>
                                      </p:to>
                                    </p:set>
                                    <p:animEffect transition="in" filter="fade">
                                      <p:cBhvr>
                                        <p:cTn id="17" dur="500"/>
                                        <p:tgtEl>
                                          <p:spTgt spid="567"/>
                                        </p:tgtEl>
                                      </p:cBhvr>
                                    </p:animEffect>
                                  </p:childTnLst>
                                </p:cTn>
                              </p:par>
                              <p:par>
                                <p:cTn id="18" presetID="10" presetClass="entr" presetSubtype="0" fill="hold" nodeType="withEffect">
                                  <p:stCondLst>
                                    <p:cond delay="0"/>
                                  </p:stCondLst>
                                  <p:childTnLst>
                                    <p:set>
                                      <p:cBhvr>
                                        <p:cTn id="19" dur="1" fill="hold">
                                          <p:stCondLst>
                                            <p:cond delay="0"/>
                                          </p:stCondLst>
                                        </p:cTn>
                                        <p:tgtEl>
                                          <p:spTgt spid="572"/>
                                        </p:tgtEl>
                                        <p:attrNameLst>
                                          <p:attrName>style.visibility</p:attrName>
                                        </p:attrNameLst>
                                      </p:cBhvr>
                                      <p:to>
                                        <p:strVal val="visible"/>
                                      </p:to>
                                    </p:set>
                                    <p:animEffect transition="in" filter="fade">
                                      <p:cBhvr>
                                        <p:cTn id="20" dur="500"/>
                                        <p:tgtEl>
                                          <p:spTgt spid="572"/>
                                        </p:tgtEl>
                                      </p:cBhvr>
                                    </p:animEffect>
                                  </p:childTnLst>
                                </p:cTn>
                              </p:par>
                              <p:par>
                                <p:cTn id="21" presetID="10" presetClass="entr" presetSubtype="0" fill="hold" nodeType="withEffect">
                                  <p:stCondLst>
                                    <p:cond delay="0"/>
                                  </p:stCondLst>
                                  <p:childTnLst>
                                    <p:set>
                                      <p:cBhvr>
                                        <p:cTn id="22" dur="1" fill="hold">
                                          <p:stCondLst>
                                            <p:cond delay="0"/>
                                          </p:stCondLst>
                                        </p:cTn>
                                        <p:tgtEl>
                                          <p:spTgt spid="571"/>
                                        </p:tgtEl>
                                        <p:attrNameLst>
                                          <p:attrName>style.visibility</p:attrName>
                                        </p:attrNameLst>
                                      </p:cBhvr>
                                      <p:to>
                                        <p:strVal val="visible"/>
                                      </p:to>
                                    </p:set>
                                    <p:animEffect transition="in" filter="fade">
                                      <p:cBhvr>
                                        <p:cTn id="23" dur="500"/>
                                        <p:tgtEl>
                                          <p:spTgt spid="57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66"/>
                                        </p:tgtEl>
                                        <p:attrNameLst>
                                          <p:attrName>style.visibility</p:attrName>
                                        </p:attrNameLst>
                                      </p:cBhvr>
                                      <p:to>
                                        <p:strVal val="visible"/>
                                      </p:to>
                                    </p:set>
                                    <p:animEffect transition="in" filter="fade">
                                      <p:cBhvr>
                                        <p:cTn id="28" dur="500"/>
                                        <p:tgtEl>
                                          <p:spTgt spid="566"/>
                                        </p:tgtEl>
                                      </p:cBhvr>
                                    </p:animEffect>
                                  </p:childTnLst>
                                </p:cTn>
                              </p:par>
                              <p:par>
                                <p:cTn id="29" presetID="10" presetClass="entr" presetSubtype="0" fill="hold" nodeType="withEffect">
                                  <p:stCondLst>
                                    <p:cond delay="0"/>
                                  </p:stCondLst>
                                  <p:childTnLst>
                                    <p:set>
                                      <p:cBhvr>
                                        <p:cTn id="30" dur="1" fill="hold">
                                          <p:stCondLst>
                                            <p:cond delay="0"/>
                                          </p:stCondLst>
                                        </p:cTn>
                                        <p:tgtEl>
                                          <p:spTgt spid="574"/>
                                        </p:tgtEl>
                                        <p:attrNameLst>
                                          <p:attrName>style.visibility</p:attrName>
                                        </p:attrNameLst>
                                      </p:cBhvr>
                                      <p:to>
                                        <p:strVal val="visible"/>
                                      </p:to>
                                    </p:set>
                                    <p:animEffect transition="in" filter="fade">
                                      <p:cBhvr>
                                        <p:cTn id="31" dur="500"/>
                                        <p:tgtEl>
                                          <p:spTgt spid="574"/>
                                        </p:tgtEl>
                                      </p:cBhvr>
                                    </p:animEffect>
                                  </p:childTnLst>
                                </p:cTn>
                              </p:par>
                              <p:par>
                                <p:cTn id="32" presetID="10" presetClass="entr" presetSubtype="0" fill="hold" nodeType="withEffect">
                                  <p:stCondLst>
                                    <p:cond delay="0"/>
                                  </p:stCondLst>
                                  <p:childTnLst>
                                    <p:set>
                                      <p:cBhvr>
                                        <p:cTn id="33" dur="1" fill="hold">
                                          <p:stCondLst>
                                            <p:cond delay="0"/>
                                          </p:stCondLst>
                                        </p:cTn>
                                        <p:tgtEl>
                                          <p:spTgt spid="573"/>
                                        </p:tgtEl>
                                        <p:attrNameLst>
                                          <p:attrName>style.visibility</p:attrName>
                                        </p:attrNameLst>
                                      </p:cBhvr>
                                      <p:to>
                                        <p:strVal val="visible"/>
                                      </p:to>
                                    </p:set>
                                    <p:animEffect transition="in" filter="fade">
                                      <p:cBhvr>
                                        <p:cTn id="34" dur="5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14"/>
          <p:cNvSpPr txBox="1"/>
          <p:nvPr/>
        </p:nvSpPr>
        <p:spPr>
          <a:xfrm>
            <a:off x="359175" y="286913"/>
            <a:ext cx="7015500" cy="355200"/>
          </a:xfrm>
          <a:prstGeom prst="rect">
            <a:avLst/>
          </a:prstGeom>
          <a:noFill/>
          <a:ln>
            <a:noFill/>
          </a:ln>
        </p:spPr>
        <p:txBody>
          <a:bodyPr spcFirstLastPara="1" wrap="square" lIns="34025" tIns="17000" rIns="34025" bIns="170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 sz="2400" b="1" i="0" u="none" strike="noStrike" cap="none">
                <a:solidFill>
                  <a:srgbClr val="4F09A1"/>
                </a:solidFill>
                <a:latin typeface="Arial"/>
                <a:ea typeface="Arial"/>
                <a:cs typeface="Arial"/>
                <a:sym typeface="Arial"/>
              </a:rPr>
              <a:t>Membership by Deprivation</a:t>
            </a:r>
            <a:endParaRPr sz="2700" b="1" i="0" u="none" strike="noStrike" cap="none">
              <a:solidFill>
                <a:srgbClr val="000000"/>
              </a:solidFill>
              <a:latin typeface="Arial"/>
              <a:ea typeface="Arial"/>
              <a:cs typeface="Arial"/>
              <a:sym typeface="Arial"/>
            </a:endParaRPr>
          </a:p>
        </p:txBody>
      </p:sp>
      <p:pic>
        <p:nvPicPr>
          <p:cNvPr id="582" name="Google Shape;582;p14"/>
          <p:cNvPicPr preferRelativeResize="0"/>
          <p:nvPr/>
        </p:nvPicPr>
        <p:blipFill rotWithShape="1">
          <a:blip r:embed="rId3">
            <a:alphaModFix/>
          </a:blip>
          <a:srcRect/>
          <a:stretch/>
        </p:blipFill>
        <p:spPr>
          <a:xfrm>
            <a:off x="159337" y="1310725"/>
            <a:ext cx="4338273" cy="2522050"/>
          </a:xfrm>
          <a:prstGeom prst="rect">
            <a:avLst/>
          </a:prstGeom>
          <a:noFill/>
          <a:ln>
            <a:noFill/>
          </a:ln>
        </p:spPr>
      </p:pic>
      <p:pic>
        <p:nvPicPr>
          <p:cNvPr id="583" name="Google Shape;583;p14"/>
          <p:cNvPicPr preferRelativeResize="0"/>
          <p:nvPr/>
        </p:nvPicPr>
        <p:blipFill rotWithShape="1">
          <a:blip r:embed="rId4">
            <a:alphaModFix/>
          </a:blip>
          <a:srcRect/>
          <a:stretch/>
        </p:blipFill>
        <p:spPr>
          <a:xfrm>
            <a:off x="4572000" y="1310737"/>
            <a:ext cx="4353351" cy="2522031"/>
          </a:xfrm>
          <a:prstGeom prst="rect">
            <a:avLst/>
          </a:prstGeom>
          <a:noFill/>
          <a:ln>
            <a:noFill/>
          </a:ln>
        </p:spPr>
      </p:pic>
      <p:sp>
        <p:nvSpPr>
          <p:cNvPr id="584" name="Google Shape;584;p14"/>
          <p:cNvSpPr txBox="1">
            <a:spLocks noGrp="1"/>
          </p:cNvSpPr>
          <p:nvPr>
            <p:ph type="sldNum" idx="12"/>
          </p:nvPr>
        </p:nvSpPr>
        <p:spPr>
          <a:xfrm>
            <a:off x="6553202" y="4767265"/>
            <a:ext cx="2133600" cy="2739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11"/>
          <p:cNvSpPr txBox="1"/>
          <p:nvPr/>
        </p:nvSpPr>
        <p:spPr>
          <a:xfrm>
            <a:off x="359175" y="286913"/>
            <a:ext cx="7015500" cy="355200"/>
          </a:xfrm>
          <a:prstGeom prst="rect">
            <a:avLst/>
          </a:prstGeom>
          <a:noFill/>
          <a:ln>
            <a:noFill/>
          </a:ln>
        </p:spPr>
        <p:txBody>
          <a:bodyPr spcFirstLastPara="1" wrap="square" lIns="34025" tIns="17000" rIns="34025" bIns="170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 sz="2400" b="1" i="0" u="none" strike="noStrike" cap="none">
                <a:solidFill>
                  <a:srgbClr val="4F09A1"/>
                </a:solidFill>
                <a:latin typeface="Arial"/>
                <a:ea typeface="Arial"/>
                <a:cs typeface="Arial"/>
                <a:sym typeface="Arial"/>
              </a:rPr>
              <a:t>Hotspot Statistical Area 2’s</a:t>
            </a:r>
            <a:endParaRPr sz="2700" b="1" i="0" u="none" strike="noStrike" cap="none">
              <a:solidFill>
                <a:srgbClr val="000000"/>
              </a:solidFill>
              <a:latin typeface="Arial"/>
              <a:ea typeface="Arial"/>
              <a:cs typeface="Arial"/>
              <a:sym typeface="Arial"/>
            </a:endParaRPr>
          </a:p>
        </p:txBody>
      </p:sp>
      <p:sp>
        <p:nvSpPr>
          <p:cNvPr id="591" name="Google Shape;591;p11"/>
          <p:cNvSpPr txBox="1"/>
          <p:nvPr/>
        </p:nvSpPr>
        <p:spPr>
          <a:xfrm>
            <a:off x="4559475" y="2571750"/>
            <a:ext cx="4200300" cy="1924200"/>
          </a:xfrm>
          <a:prstGeom prst="rect">
            <a:avLst/>
          </a:prstGeom>
          <a:noFill/>
          <a:ln>
            <a:noFill/>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dk1"/>
                </a:solidFill>
                <a:latin typeface="Helvetica Neue"/>
                <a:ea typeface="Helvetica Neue"/>
                <a:cs typeface="Helvetica Neue"/>
                <a:sym typeface="Helvetica Neue"/>
              </a:rPr>
              <a:t>Low Conversion Rate - Regional SA</a:t>
            </a:r>
            <a:endParaRPr sz="1700" b="1"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APY Lands</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Coober Pedy</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Outback</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Mannum</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Peterborough - Mount Remarkable</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Quorn - Lake Gilles</a:t>
            </a:r>
            <a:endParaRPr sz="1700" b="0" i="0" u="none" strike="noStrike" cap="none">
              <a:solidFill>
                <a:schemeClr val="dk1"/>
              </a:solidFill>
              <a:latin typeface="Helvetica Neue"/>
              <a:ea typeface="Helvetica Neue"/>
              <a:cs typeface="Helvetica Neue"/>
              <a:sym typeface="Helvetica Neue"/>
            </a:endParaRPr>
          </a:p>
        </p:txBody>
      </p:sp>
      <p:sp>
        <p:nvSpPr>
          <p:cNvPr id="592" name="Google Shape;592;p11"/>
          <p:cNvSpPr txBox="1"/>
          <p:nvPr/>
        </p:nvSpPr>
        <p:spPr>
          <a:xfrm>
            <a:off x="4572000" y="642125"/>
            <a:ext cx="4200300" cy="1924200"/>
          </a:xfrm>
          <a:prstGeom prst="rect">
            <a:avLst/>
          </a:prstGeom>
          <a:noFill/>
          <a:ln>
            <a:noFill/>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dk1"/>
                </a:solidFill>
                <a:latin typeface="Helvetica Neue"/>
                <a:ea typeface="Helvetica Neue"/>
                <a:cs typeface="Helvetica Neue"/>
                <a:sym typeface="Helvetica Neue"/>
              </a:rPr>
              <a:t>High Conversion Rate - Regional SA</a:t>
            </a:r>
            <a:endParaRPr sz="1700" b="1"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Mount Barker</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Aldgate - Stirling</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Kangaroo Island</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Loxton</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Port Augusta</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Roxby Downs</a:t>
            </a:r>
            <a:endParaRPr sz="1700" b="0" i="0" u="none" strike="noStrike" cap="none">
              <a:solidFill>
                <a:schemeClr val="dk1"/>
              </a:solidFill>
              <a:latin typeface="Helvetica Neue"/>
              <a:ea typeface="Helvetica Neue"/>
              <a:cs typeface="Helvetica Neue"/>
              <a:sym typeface="Helvetica Neue"/>
            </a:endParaRPr>
          </a:p>
        </p:txBody>
      </p:sp>
      <p:sp>
        <p:nvSpPr>
          <p:cNvPr id="593" name="Google Shape;593;p11"/>
          <p:cNvSpPr txBox="1"/>
          <p:nvPr/>
        </p:nvSpPr>
        <p:spPr>
          <a:xfrm>
            <a:off x="371688" y="642119"/>
            <a:ext cx="4200300" cy="1924200"/>
          </a:xfrm>
          <a:prstGeom prst="rect">
            <a:avLst/>
          </a:prstGeom>
          <a:noFill/>
          <a:ln>
            <a:noFill/>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dk1"/>
                </a:solidFill>
                <a:latin typeface="Helvetica Neue"/>
                <a:ea typeface="Helvetica Neue"/>
                <a:cs typeface="Helvetica Neue"/>
                <a:sym typeface="Helvetica Neue"/>
              </a:rPr>
              <a:t>High Conversion Rate - Adelaide Metro</a:t>
            </a:r>
            <a:endParaRPr sz="1700" b="1"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Munno Para West - Angle Vale</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Brighton</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Mitcham</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Adelaide</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McLaren Vale</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Marino - Seaview Downs</a:t>
            </a:r>
            <a:endParaRPr sz="1700" b="0" i="0" u="none" strike="noStrike" cap="none">
              <a:solidFill>
                <a:schemeClr val="dk1"/>
              </a:solidFill>
              <a:latin typeface="Helvetica Neue"/>
              <a:ea typeface="Helvetica Neue"/>
              <a:cs typeface="Helvetica Neue"/>
              <a:sym typeface="Helvetica Neue"/>
            </a:endParaRPr>
          </a:p>
        </p:txBody>
      </p:sp>
      <p:sp>
        <p:nvSpPr>
          <p:cNvPr id="594" name="Google Shape;594;p11"/>
          <p:cNvSpPr txBox="1"/>
          <p:nvPr/>
        </p:nvSpPr>
        <p:spPr>
          <a:xfrm>
            <a:off x="359163" y="2566332"/>
            <a:ext cx="4200300" cy="1924200"/>
          </a:xfrm>
          <a:prstGeom prst="rect">
            <a:avLst/>
          </a:prstGeom>
          <a:noFill/>
          <a:ln>
            <a:noFill/>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dk1"/>
                </a:solidFill>
                <a:latin typeface="Helvetica Neue"/>
                <a:ea typeface="Helvetica Neue"/>
                <a:cs typeface="Helvetica Neue"/>
                <a:sym typeface="Helvetica Neue"/>
              </a:rPr>
              <a:t>Low Conversion Rate - Adelaide Metro</a:t>
            </a:r>
            <a:endParaRPr sz="1700" b="1"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North Haven</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Enfield - Blair Athol</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Paradise - Newton</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Pooraka - Cavan</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Salisbury</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AutoNum type="arabicPeriod"/>
            </a:pPr>
            <a:r>
              <a:rPr lang="en" sz="1700" b="0" i="0" u="none" strike="noStrike" cap="none">
                <a:solidFill>
                  <a:schemeClr val="dk1"/>
                </a:solidFill>
                <a:latin typeface="Helvetica Neue"/>
                <a:ea typeface="Helvetica Neue"/>
                <a:cs typeface="Helvetica Neue"/>
                <a:sym typeface="Helvetica Neue"/>
              </a:rPr>
              <a:t>Ingle Farm</a:t>
            </a:r>
            <a:endParaRPr sz="1700" b="0" i="0" u="none" strike="noStrike" cap="none">
              <a:solidFill>
                <a:schemeClr val="dk1"/>
              </a:solidFill>
              <a:latin typeface="Helvetica Neue"/>
              <a:ea typeface="Helvetica Neue"/>
              <a:cs typeface="Helvetica Neue"/>
              <a:sym typeface="Helvetica Neue"/>
            </a:endParaRPr>
          </a:p>
        </p:txBody>
      </p:sp>
      <p:sp>
        <p:nvSpPr>
          <p:cNvPr id="595" name="Google Shape;595;p11"/>
          <p:cNvSpPr txBox="1">
            <a:spLocks noGrp="1"/>
          </p:cNvSpPr>
          <p:nvPr>
            <p:ph type="sldNum" idx="12"/>
          </p:nvPr>
        </p:nvSpPr>
        <p:spPr>
          <a:xfrm>
            <a:off x="6553202" y="4767265"/>
            <a:ext cx="2133600" cy="2739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
                                        </p:tgtEl>
                                        <p:attrNameLst>
                                          <p:attrName>style.visibility</p:attrName>
                                        </p:attrNameLst>
                                      </p:cBhvr>
                                      <p:to>
                                        <p:strVal val="visible"/>
                                      </p:to>
                                    </p:set>
                                    <p:animEffect transition="in" filter="fade">
                                      <p:cBhvr>
                                        <p:cTn id="7" dur="1000"/>
                                        <p:tgtEl>
                                          <p:spTgt spid="5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4"/>
                                        </p:tgtEl>
                                        <p:attrNameLst>
                                          <p:attrName>style.visibility</p:attrName>
                                        </p:attrNameLst>
                                      </p:cBhvr>
                                      <p:to>
                                        <p:strVal val="visible"/>
                                      </p:to>
                                    </p:set>
                                    <p:animEffect transition="in" filter="fade">
                                      <p:cBhvr>
                                        <p:cTn id="12" dur="1000"/>
                                        <p:tgtEl>
                                          <p:spTgt spid="5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2"/>
                                        </p:tgtEl>
                                        <p:attrNameLst>
                                          <p:attrName>style.visibility</p:attrName>
                                        </p:attrNameLst>
                                      </p:cBhvr>
                                      <p:to>
                                        <p:strVal val="visible"/>
                                      </p:to>
                                    </p:set>
                                    <p:animEffect transition="in" filter="fade">
                                      <p:cBhvr>
                                        <p:cTn id="17" dur="1000"/>
                                        <p:tgtEl>
                                          <p:spTgt spid="5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1"/>
                                        </p:tgtEl>
                                        <p:attrNameLst>
                                          <p:attrName>style.visibility</p:attrName>
                                        </p:attrNameLst>
                                      </p:cBhvr>
                                      <p:to>
                                        <p:strVal val="visible"/>
                                      </p:to>
                                    </p:set>
                                    <p:animEffect transition="in" filter="fade">
                                      <p:cBhvr>
                                        <p:cTn id="22" dur="1000"/>
                                        <p:tgtEl>
                                          <p:spTgt spid="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2"/>
          <p:cNvSpPr txBox="1"/>
          <p:nvPr/>
        </p:nvSpPr>
        <p:spPr>
          <a:xfrm>
            <a:off x="359175" y="286913"/>
            <a:ext cx="7015500" cy="355200"/>
          </a:xfrm>
          <a:prstGeom prst="rect">
            <a:avLst/>
          </a:prstGeom>
          <a:noFill/>
          <a:ln>
            <a:noFill/>
          </a:ln>
        </p:spPr>
        <p:txBody>
          <a:bodyPr spcFirstLastPara="1" wrap="square" lIns="34025" tIns="17000" rIns="34025" bIns="170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 sz="2400" b="1" i="0" u="none" strike="noStrike" cap="none">
                <a:solidFill>
                  <a:srgbClr val="4F09A1"/>
                </a:solidFill>
                <a:latin typeface="Arial"/>
                <a:ea typeface="Arial"/>
                <a:cs typeface="Arial"/>
                <a:sym typeface="Arial"/>
              </a:rPr>
              <a:t>What do these Populations Look Like?</a:t>
            </a:r>
            <a:endParaRPr sz="2700" b="1" i="0" u="none" strike="noStrike" cap="none">
              <a:solidFill>
                <a:srgbClr val="000000"/>
              </a:solidFill>
              <a:latin typeface="Arial"/>
              <a:ea typeface="Arial"/>
              <a:cs typeface="Arial"/>
              <a:sym typeface="Arial"/>
            </a:endParaRPr>
          </a:p>
        </p:txBody>
      </p:sp>
      <p:sp>
        <p:nvSpPr>
          <p:cNvPr id="602" name="Google Shape;602;p12"/>
          <p:cNvSpPr txBox="1"/>
          <p:nvPr/>
        </p:nvSpPr>
        <p:spPr>
          <a:xfrm>
            <a:off x="4565738" y="3967975"/>
            <a:ext cx="4200300" cy="877500"/>
          </a:xfrm>
          <a:prstGeom prst="rect">
            <a:avLst/>
          </a:prstGeom>
          <a:noFill/>
          <a:ln>
            <a:noFill/>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dk1"/>
                </a:solidFill>
                <a:latin typeface="Helvetica Neue"/>
                <a:ea typeface="Helvetica Neue"/>
                <a:cs typeface="Helvetica Neue"/>
                <a:sym typeface="Helvetica Neue"/>
              </a:rPr>
              <a:t>Low Conversion Rate - Regional SA</a:t>
            </a:r>
            <a:endParaRPr sz="1700" b="1"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Char char="●"/>
            </a:pPr>
            <a:r>
              <a:rPr lang="en" sz="1700" b="0" i="0" u="none" strike="noStrike" cap="none">
                <a:solidFill>
                  <a:schemeClr val="dk1"/>
                </a:solidFill>
                <a:latin typeface="Helvetica Neue"/>
                <a:ea typeface="Helvetica Neue"/>
                <a:cs typeface="Helvetica Neue"/>
                <a:sym typeface="Helvetica Neue"/>
              </a:rPr>
              <a:t>Indigenous: </a:t>
            </a:r>
            <a:r>
              <a:rPr lang="en" sz="1700" b="0" i="0" u="none" strike="noStrike" cap="none">
                <a:solidFill>
                  <a:srgbClr val="00B050"/>
                </a:solidFill>
                <a:latin typeface="Helvetica Neue"/>
                <a:ea typeface="Helvetica Neue"/>
                <a:cs typeface="Helvetica Neue"/>
                <a:sym typeface="Helvetica Neue"/>
              </a:rPr>
              <a:t>22.80%</a:t>
            </a:r>
            <a:endParaRPr sz="1700" b="0" i="0" u="none" strike="noStrike" cap="none">
              <a:solidFill>
                <a:srgbClr val="00B050"/>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Char char="●"/>
            </a:pPr>
            <a:r>
              <a:rPr lang="en" sz="1700" b="0" i="0" u="none" strike="noStrike" cap="none">
                <a:solidFill>
                  <a:schemeClr val="dk1"/>
                </a:solidFill>
                <a:latin typeface="Helvetica Neue"/>
                <a:ea typeface="Helvetica Neue"/>
                <a:cs typeface="Helvetica Neue"/>
                <a:sym typeface="Helvetica Neue"/>
              </a:rPr>
              <a:t>Language Other Than English: </a:t>
            </a:r>
            <a:r>
              <a:rPr lang="en" sz="1700" b="0" i="0" u="none" strike="noStrike" cap="none">
                <a:solidFill>
                  <a:srgbClr val="00B050"/>
                </a:solidFill>
                <a:latin typeface="Helvetica Neue"/>
                <a:ea typeface="Helvetica Neue"/>
                <a:cs typeface="Helvetica Neue"/>
                <a:sym typeface="Helvetica Neue"/>
              </a:rPr>
              <a:t>19.78%</a:t>
            </a:r>
            <a:endParaRPr sz="1700" b="0" i="0" u="none" strike="noStrike" cap="none">
              <a:solidFill>
                <a:srgbClr val="00B050"/>
              </a:solidFill>
              <a:latin typeface="Helvetica Neue"/>
              <a:ea typeface="Helvetica Neue"/>
              <a:cs typeface="Helvetica Neue"/>
              <a:sym typeface="Helvetica Neue"/>
            </a:endParaRPr>
          </a:p>
        </p:txBody>
      </p:sp>
      <p:sp>
        <p:nvSpPr>
          <p:cNvPr id="603" name="Google Shape;603;p12"/>
          <p:cNvSpPr txBox="1"/>
          <p:nvPr/>
        </p:nvSpPr>
        <p:spPr>
          <a:xfrm>
            <a:off x="4578263" y="2571750"/>
            <a:ext cx="4200300" cy="1139100"/>
          </a:xfrm>
          <a:prstGeom prst="rect">
            <a:avLst/>
          </a:prstGeom>
          <a:noFill/>
          <a:ln>
            <a:noFill/>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dk1"/>
                </a:solidFill>
                <a:latin typeface="Helvetica Neue"/>
                <a:ea typeface="Helvetica Neue"/>
                <a:cs typeface="Helvetica Neue"/>
                <a:sym typeface="Helvetica Neue"/>
              </a:rPr>
              <a:t>High Conversion Rate - Regional SA</a:t>
            </a:r>
            <a:endParaRPr sz="1700" b="1"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Char char="●"/>
            </a:pPr>
            <a:r>
              <a:rPr lang="en" sz="1700" b="0" i="0" u="none" strike="noStrike" cap="none">
                <a:solidFill>
                  <a:schemeClr val="dk1"/>
                </a:solidFill>
                <a:latin typeface="Helvetica Neue"/>
                <a:ea typeface="Helvetica Neue"/>
                <a:cs typeface="Helvetica Neue"/>
                <a:sym typeface="Helvetica Neue"/>
              </a:rPr>
              <a:t>Indigenous: </a:t>
            </a:r>
            <a:r>
              <a:rPr lang="en" sz="1700" b="0" i="0" u="none" strike="noStrike" cap="none">
                <a:solidFill>
                  <a:srgbClr val="00B050"/>
                </a:solidFill>
                <a:latin typeface="Helvetica Neue"/>
                <a:ea typeface="Helvetica Neue"/>
                <a:cs typeface="Helvetica Neue"/>
                <a:sym typeface="Helvetica Neue"/>
              </a:rPr>
              <a:t>4.71%</a:t>
            </a:r>
            <a:endParaRPr sz="1700" b="0" i="0" u="none" strike="noStrike" cap="none">
              <a:solidFill>
                <a:srgbClr val="00B050"/>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Char char="●"/>
            </a:pPr>
            <a:r>
              <a:rPr lang="en" sz="1700" b="0" i="0" u="none" strike="noStrike" cap="none">
                <a:solidFill>
                  <a:schemeClr val="dk1"/>
                </a:solidFill>
                <a:latin typeface="Helvetica Neue"/>
                <a:ea typeface="Helvetica Neue"/>
                <a:cs typeface="Helvetica Neue"/>
                <a:sym typeface="Helvetica Neue"/>
              </a:rPr>
              <a:t>Language Other Than English: </a:t>
            </a:r>
            <a:r>
              <a:rPr lang="en" sz="1700" b="0" i="0" u="none" strike="noStrike" cap="none">
                <a:solidFill>
                  <a:srgbClr val="ED1951"/>
                </a:solidFill>
                <a:latin typeface="Helvetica Neue"/>
                <a:ea typeface="Helvetica Neue"/>
                <a:cs typeface="Helvetica Neue"/>
                <a:sym typeface="Helvetica Neue"/>
              </a:rPr>
              <a:t>5.00%</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Char char="●"/>
            </a:pPr>
            <a:r>
              <a:rPr lang="en" sz="1700" b="0" i="0" u="none" strike="noStrike" cap="none">
                <a:solidFill>
                  <a:schemeClr val="dk1"/>
                </a:solidFill>
                <a:latin typeface="Helvetica Neue"/>
                <a:ea typeface="Helvetica Neue"/>
                <a:cs typeface="Helvetica Neue"/>
                <a:sym typeface="Helvetica Neue"/>
              </a:rPr>
              <a:t>Needs for Assistance: </a:t>
            </a:r>
            <a:r>
              <a:rPr lang="en" sz="1700" b="0" i="0" u="none" strike="noStrike" cap="none">
                <a:solidFill>
                  <a:srgbClr val="ED1951"/>
                </a:solidFill>
                <a:latin typeface="Helvetica Neue"/>
                <a:ea typeface="Helvetica Neue"/>
                <a:cs typeface="Helvetica Neue"/>
                <a:sym typeface="Helvetica Neue"/>
              </a:rPr>
              <a:t>18.6%</a:t>
            </a:r>
            <a:endParaRPr sz="1700" b="0" i="0" u="none" strike="noStrike" cap="none">
              <a:solidFill>
                <a:srgbClr val="ED1951"/>
              </a:solidFill>
              <a:latin typeface="Helvetica Neue"/>
              <a:ea typeface="Helvetica Neue"/>
              <a:cs typeface="Helvetica Neue"/>
              <a:sym typeface="Helvetica Neue"/>
            </a:endParaRPr>
          </a:p>
        </p:txBody>
      </p:sp>
      <p:sp>
        <p:nvSpPr>
          <p:cNvPr id="604" name="Google Shape;604;p12"/>
          <p:cNvSpPr txBox="1"/>
          <p:nvPr/>
        </p:nvSpPr>
        <p:spPr>
          <a:xfrm>
            <a:off x="377950" y="2571744"/>
            <a:ext cx="4200300" cy="1139100"/>
          </a:xfrm>
          <a:prstGeom prst="rect">
            <a:avLst/>
          </a:prstGeom>
          <a:noFill/>
          <a:ln>
            <a:noFill/>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dk1"/>
                </a:solidFill>
                <a:latin typeface="Helvetica Neue"/>
                <a:ea typeface="Helvetica Neue"/>
                <a:cs typeface="Helvetica Neue"/>
                <a:sym typeface="Helvetica Neue"/>
              </a:rPr>
              <a:t>High Conversion Rate - Adelaide Metro</a:t>
            </a:r>
            <a:endParaRPr sz="1700" b="1"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Char char="●"/>
            </a:pPr>
            <a:r>
              <a:rPr lang="en" sz="1700" b="0" i="0" u="none" strike="noStrike" cap="none">
                <a:solidFill>
                  <a:schemeClr val="dk1"/>
                </a:solidFill>
                <a:latin typeface="Helvetica Neue"/>
                <a:ea typeface="Helvetica Neue"/>
                <a:cs typeface="Helvetica Neue"/>
                <a:sym typeface="Helvetica Neue"/>
              </a:rPr>
              <a:t>Indigenous: </a:t>
            </a:r>
            <a:r>
              <a:rPr lang="en" sz="1700" b="0" i="0" u="none" strike="noStrike" cap="none">
                <a:solidFill>
                  <a:srgbClr val="ED1951"/>
                </a:solidFill>
                <a:latin typeface="Helvetica Neue"/>
                <a:ea typeface="Helvetica Neue"/>
                <a:cs typeface="Helvetica Neue"/>
                <a:sym typeface="Helvetica Neue"/>
              </a:rPr>
              <a:t>0.98%</a:t>
            </a:r>
            <a:endParaRPr sz="1700" b="0" i="0" u="none" strike="noStrike" cap="none">
              <a:solidFill>
                <a:srgbClr val="ED195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Char char="●"/>
            </a:pPr>
            <a:r>
              <a:rPr lang="en" sz="1700" b="0" i="0" u="none" strike="noStrike" cap="none">
                <a:solidFill>
                  <a:schemeClr val="dk1"/>
                </a:solidFill>
                <a:latin typeface="Helvetica Neue"/>
                <a:ea typeface="Helvetica Neue"/>
                <a:cs typeface="Helvetica Neue"/>
                <a:sym typeface="Helvetica Neue"/>
              </a:rPr>
              <a:t>Language Other Than English: 14.41%</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Char char="●"/>
            </a:pPr>
            <a:r>
              <a:rPr lang="en" sz="1700" b="0" i="0" u="none" strike="noStrike" cap="none">
                <a:solidFill>
                  <a:schemeClr val="dk1"/>
                </a:solidFill>
                <a:latin typeface="Helvetica Neue"/>
                <a:ea typeface="Helvetica Neue"/>
                <a:cs typeface="Helvetica Neue"/>
                <a:sym typeface="Helvetica Neue"/>
              </a:rPr>
              <a:t>Needs for Assistance: </a:t>
            </a:r>
            <a:r>
              <a:rPr lang="en" sz="1700" b="0" i="0" u="none" strike="noStrike" cap="none">
                <a:solidFill>
                  <a:srgbClr val="ED1951"/>
                </a:solidFill>
                <a:latin typeface="Helvetica Neue"/>
                <a:ea typeface="Helvetica Neue"/>
                <a:cs typeface="Helvetica Neue"/>
                <a:sym typeface="Helvetica Neue"/>
              </a:rPr>
              <a:t>17.4%</a:t>
            </a:r>
            <a:endParaRPr sz="1700" b="0" i="0" u="none" strike="noStrike" cap="none">
              <a:solidFill>
                <a:srgbClr val="ED1951"/>
              </a:solidFill>
              <a:latin typeface="Helvetica Neue"/>
              <a:ea typeface="Helvetica Neue"/>
              <a:cs typeface="Helvetica Neue"/>
              <a:sym typeface="Helvetica Neue"/>
            </a:endParaRPr>
          </a:p>
        </p:txBody>
      </p:sp>
      <p:sp>
        <p:nvSpPr>
          <p:cNvPr id="605" name="Google Shape;605;p12"/>
          <p:cNvSpPr txBox="1"/>
          <p:nvPr/>
        </p:nvSpPr>
        <p:spPr>
          <a:xfrm>
            <a:off x="365425" y="3962557"/>
            <a:ext cx="4200300" cy="1139100"/>
          </a:xfrm>
          <a:prstGeom prst="rect">
            <a:avLst/>
          </a:prstGeom>
          <a:noFill/>
          <a:ln>
            <a:noFill/>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dk1"/>
                </a:solidFill>
                <a:latin typeface="Helvetica Neue"/>
                <a:ea typeface="Helvetica Neue"/>
                <a:cs typeface="Helvetica Neue"/>
                <a:sym typeface="Helvetica Neue"/>
              </a:rPr>
              <a:t>Low Conversion Rate - Adelaide Metro</a:t>
            </a:r>
            <a:endParaRPr sz="1700" b="1"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Char char="●"/>
            </a:pPr>
            <a:r>
              <a:rPr lang="en" sz="1700" b="0" i="0" u="none" strike="noStrike" cap="none">
                <a:solidFill>
                  <a:schemeClr val="dk1"/>
                </a:solidFill>
                <a:latin typeface="Helvetica Neue"/>
                <a:ea typeface="Helvetica Neue"/>
                <a:cs typeface="Helvetica Neue"/>
                <a:sym typeface="Helvetica Neue"/>
              </a:rPr>
              <a:t>Indigenous: 2.09%</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Char char="●"/>
            </a:pPr>
            <a:r>
              <a:rPr lang="en" sz="1700" b="0" i="0" u="none" strike="noStrike" cap="none">
                <a:solidFill>
                  <a:schemeClr val="dk1"/>
                </a:solidFill>
                <a:latin typeface="Helvetica Neue"/>
                <a:ea typeface="Helvetica Neue"/>
                <a:cs typeface="Helvetica Neue"/>
                <a:sym typeface="Helvetica Neue"/>
              </a:rPr>
              <a:t>Language Other Than English: </a:t>
            </a:r>
            <a:r>
              <a:rPr lang="en" sz="1700" b="0" i="0" u="none" strike="noStrike" cap="none">
                <a:solidFill>
                  <a:srgbClr val="00B050"/>
                </a:solidFill>
                <a:latin typeface="Helvetica Neue"/>
                <a:ea typeface="Helvetica Neue"/>
                <a:cs typeface="Helvetica Neue"/>
                <a:sym typeface="Helvetica Neue"/>
              </a:rPr>
              <a:t>30.18%</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Char char="●"/>
            </a:pPr>
            <a:r>
              <a:rPr lang="en" sz="1700" b="0" i="0" u="none" strike="noStrike" cap="none">
                <a:solidFill>
                  <a:schemeClr val="dk1"/>
                </a:solidFill>
                <a:latin typeface="Helvetica Neue"/>
                <a:ea typeface="Helvetica Neue"/>
                <a:cs typeface="Helvetica Neue"/>
                <a:sym typeface="Helvetica Neue"/>
              </a:rPr>
              <a:t>Needs for Assistance: </a:t>
            </a:r>
            <a:r>
              <a:rPr lang="en" sz="1700" b="0" i="0" u="none" strike="noStrike" cap="none">
                <a:solidFill>
                  <a:srgbClr val="00B050"/>
                </a:solidFill>
                <a:latin typeface="Helvetica Neue"/>
                <a:ea typeface="Helvetica Neue"/>
                <a:cs typeface="Helvetica Neue"/>
                <a:sym typeface="Helvetica Neue"/>
              </a:rPr>
              <a:t>22.1%</a:t>
            </a:r>
            <a:endParaRPr sz="1700" b="0" i="0" u="none" strike="noStrike" cap="none">
              <a:solidFill>
                <a:srgbClr val="00B050"/>
              </a:solidFill>
              <a:latin typeface="Helvetica Neue"/>
              <a:ea typeface="Helvetica Neue"/>
              <a:cs typeface="Helvetica Neue"/>
              <a:sym typeface="Helvetica Neue"/>
            </a:endParaRPr>
          </a:p>
        </p:txBody>
      </p:sp>
      <p:sp>
        <p:nvSpPr>
          <p:cNvPr id="606" name="Google Shape;606;p12"/>
          <p:cNvSpPr txBox="1"/>
          <p:nvPr/>
        </p:nvSpPr>
        <p:spPr>
          <a:xfrm>
            <a:off x="1941900" y="1175525"/>
            <a:ext cx="5260200" cy="1139100"/>
          </a:xfrm>
          <a:prstGeom prst="rect">
            <a:avLst/>
          </a:prstGeom>
          <a:noFill/>
          <a:ln w="19050" cap="flat" cmpd="sng">
            <a:solidFill>
              <a:srgbClr val="000000"/>
            </a:solidFill>
            <a:prstDash val="solid"/>
            <a:round/>
            <a:headEnd type="none" w="sm" len="sm"/>
            <a:tailEnd type="none" w="sm" len="sm"/>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dk1"/>
                </a:solidFill>
                <a:latin typeface="Helvetica Neue"/>
                <a:ea typeface="Helvetica Neue"/>
                <a:cs typeface="Helvetica Neue"/>
                <a:sym typeface="Helvetica Neue"/>
              </a:rPr>
              <a:t>South Australia Total Population</a:t>
            </a:r>
            <a:endParaRPr sz="1700" b="1"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Char char="●"/>
            </a:pPr>
            <a:r>
              <a:rPr lang="en" sz="1700" b="0" i="0" u="none" strike="noStrike" cap="none">
                <a:solidFill>
                  <a:schemeClr val="dk1"/>
                </a:solidFill>
                <a:latin typeface="Helvetica Neue"/>
                <a:ea typeface="Helvetica Neue"/>
                <a:cs typeface="Helvetica Neue"/>
                <a:sym typeface="Helvetica Neue"/>
              </a:rPr>
              <a:t>Indigenous: 2.71%</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Char char="●"/>
            </a:pPr>
            <a:r>
              <a:rPr lang="en" sz="1700" b="0" i="0" u="none" strike="noStrike" cap="none">
                <a:solidFill>
                  <a:schemeClr val="dk1"/>
                </a:solidFill>
                <a:latin typeface="Helvetica Neue"/>
                <a:ea typeface="Helvetica Neue"/>
                <a:cs typeface="Helvetica Neue"/>
                <a:sym typeface="Helvetica Neue"/>
              </a:rPr>
              <a:t>Language Other Than English: 13.61%</a:t>
            </a:r>
            <a:endParaRPr sz="1700" b="0" i="0" u="none" strike="noStrike" cap="none">
              <a:solidFill>
                <a:schemeClr val="dk1"/>
              </a:solidFill>
              <a:latin typeface="Helvetica Neue"/>
              <a:ea typeface="Helvetica Neue"/>
              <a:cs typeface="Helvetica Neue"/>
              <a:sym typeface="Helvetica Neue"/>
            </a:endParaRPr>
          </a:p>
          <a:p>
            <a:pPr marL="228600" marR="0" lvl="0" indent="-222250" algn="l" rtl="0">
              <a:lnSpc>
                <a:spcPct val="100000"/>
              </a:lnSpc>
              <a:spcBef>
                <a:spcPts val="0"/>
              </a:spcBef>
              <a:spcAft>
                <a:spcPts val="0"/>
              </a:spcAft>
              <a:buClr>
                <a:schemeClr val="dk1"/>
              </a:buClr>
              <a:buSzPts val="1700"/>
              <a:buFont typeface="Helvetica Neue"/>
              <a:buChar char="●"/>
            </a:pPr>
            <a:r>
              <a:rPr lang="en" sz="1700" b="0" i="0" u="none" strike="noStrike" cap="none">
                <a:solidFill>
                  <a:schemeClr val="dk1"/>
                </a:solidFill>
                <a:latin typeface="Helvetica Neue"/>
                <a:ea typeface="Helvetica Neue"/>
                <a:cs typeface="Helvetica Neue"/>
                <a:sym typeface="Helvetica Neue"/>
              </a:rPr>
              <a:t>Needs for Assistance (includes Disability): 19.8%</a:t>
            </a:r>
            <a:endParaRPr sz="1700" b="0" i="0" u="none" strike="noStrike" cap="none">
              <a:solidFill>
                <a:schemeClr val="dk1"/>
              </a:solidFill>
              <a:latin typeface="Helvetica Neue"/>
              <a:ea typeface="Helvetica Neue"/>
              <a:cs typeface="Helvetica Neue"/>
              <a:sym typeface="Helvetica Neue"/>
            </a:endParaRPr>
          </a:p>
        </p:txBody>
      </p:sp>
      <p:sp>
        <p:nvSpPr>
          <p:cNvPr id="607" name="Google Shape;607;p12"/>
          <p:cNvSpPr txBox="1">
            <a:spLocks noGrp="1"/>
          </p:cNvSpPr>
          <p:nvPr>
            <p:ph type="sldNum" idx="12"/>
          </p:nvPr>
        </p:nvSpPr>
        <p:spPr>
          <a:xfrm>
            <a:off x="6553202" y="4767265"/>
            <a:ext cx="2133600" cy="2739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04"/>
                                        </p:tgtEl>
                                        <p:attrNameLst>
                                          <p:attrName>style.visibility</p:attrName>
                                        </p:attrNameLst>
                                      </p:cBhvr>
                                      <p:to>
                                        <p:strVal val="visible"/>
                                      </p:to>
                                    </p:set>
                                    <p:animEffect transition="in" filter="fade">
                                      <p:cBhvr>
                                        <p:cTn id="11" dur="1000"/>
                                        <p:tgtEl>
                                          <p:spTgt spid="60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05"/>
                                        </p:tgtEl>
                                        <p:attrNameLst>
                                          <p:attrName>style.visibility</p:attrName>
                                        </p:attrNameLst>
                                      </p:cBhvr>
                                      <p:to>
                                        <p:strVal val="visible"/>
                                      </p:to>
                                    </p:set>
                                    <p:animEffect transition="in" filter="fade">
                                      <p:cBhvr>
                                        <p:cTn id="16" dur="1000"/>
                                        <p:tgtEl>
                                          <p:spTgt spid="60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03"/>
                                        </p:tgtEl>
                                        <p:attrNameLst>
                                          <p:attrName>style.visibility</p:attrName>
                                        </p:attrNameLst>
                                      </p:cBhvr>
                                      <p:to>
                                        <p:strVal val="visible"/>
                                      </p:to>
                                    </p:set>
                                    <p:animEffect transition="in" filter="fade">
                                      <p:cBhvr>
                                        <p:cTn id="21" dur="1000"/>
                                        <p:tgtEl>
                                          <p:spTgt spid="60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02"/>
                                        </p:tgtEl>
                                        <p:attrNameLst>
                                          <p:attrName>style.visibility</p:attrName>
                                        </p:attrNameLst>
                                      </p:cBhvr>
                                      <p:to>
                                        <p:strVal val="visible"/>
                                      </p:to>
                                    </p:set>
                                    <p:animEffect transition="in" filter="fade">
                                      <p:cBhvr>
                                        <p:cTn id="26" dur="10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tiveXchange">
  <a:themeElements>
    <a:clrScheme name="Plum">
      <a:dk1>
        <a:srgbClr val="57318C"/>
      </a:dk1>
      <a:lt1>
        <a:srgbClr val="FFFFFF"/>
      </a:lt1>
      <a:dk2>
        <a:srgbClr val="010101"/>
      </a:dk2>
      <a:lt2>
        <a:srgbClr val="3F3F3F"/>
      </a:lt2>
      <a:accent1>
        <a:srgbClr val="AB92C5"/>
      </a:accent1>
      <a:accent2>
        <a:srgbClr val="735BA7"/>
      </a:accent2>
      <a:accent3>
        <a:srgbClr val="64BC46"/>
      </a:accent3>
      <a:accent4>
        <a:srgbClr val="11944F"/>
      </a:accent4>
      <a:accent5>
        <a:srgbClr val="009688"/>
      </a:accent5>
      <a:accent6>
        <a:srgbClr val="FFFFFF"/>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tiveXchange">
  <a:themeElements>
    <a:clrScheme name="Plum">
      <a:dk1>
        <a:srgbClr val="57318C"/>
      </a:dk1>
      <a:lt1>
        <a:srgbClr val="FFFFFF"/>
      </a:lt1>
      <a:dk2>
        <a:srgbClr val="010101"/>
      </a:dk2>
      <a:lt2>
        <a:srgbClr val="3F3F3F"/>
      </a:lt2>
      <a:accent1>
        <a:srgbClr val="AB92C5"/>
      </a:accent1>
      <a:accent2>
        <a:srgbClr val="735BA7"/>
      </a:accent2>
      <a:accent3>
        <a:srgbClr val="64BC46"/>
      </a:accent3>
      <a:accent4>
        <a:srgbClr val="11944F"/>
      </a:accent4>
      <a:accent5>
        <a:srgbClr val="009688"/>
      </a:accent5>
      <a:accent6>
        <a:srgbClr val="FFFFFF"/>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ctiveXchange">
  <a:themeElements>
    <a:clrScheme name="Plum">
      <a:dk1>
        <a:srgbClr val="57318C"/>
      </a:dk1>
      <a:lt1>
        <a:srgbClr val="FFFFFF"/>
      </a:lt1>
      <a:dk2>
        <a:srgbClr val="010101"/>
      </a:dk2>
      <a:lt2>
        <a:srgbClr val="3F3F3F"/>
      </a:lt2>
      <a:accent1>
        <a:srgbClr val="AB92C5"/>
      </a:accent1>
      <a:accent2>
        <a:srgbClr val="735BA7"/>
      </a:accent2>
      <a:accent3>
        <a:srgbClr val="64BC46"/>
      </a:accent3>
      <a:accent4>
        <a:srgbClr val="11944F"/>
      </a:accent4>
      <a:accent5>
        <a:srgbClr val="009688"/>
      </a:accent5>
      <a:accent6>
        <a:srgbClr val="FFFFFF"/>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930</Words>
  <Application>Microsoft Office PowerPoint</Application>
  <PresentationFormat>On-screen Show (16:9)</PresentationFormat>
  <Paragraphs>163</Paragraphs>
  <Slides>15</Slides>
  <Notes>15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vt:i4>
      </vt:variant>
    </vt:vector>
  </HeadingPairs>
  <TitlesOfParts>
    <vt:vector size="27" baseType="lpstr">
      <vt:lpstr>Montserrat</vt:lpstr>
      <vt:lpstr>arial</vt:lpstr>
      <vt:lpstr>Montserrat Medium</vt:lpstr>
      <vt:lpstr>Helvetica Neue</vt:lpstr>
      <vt:lpstr>Quattrocento Sans</vt:lpstr>
      <vt:lpstr>arial</vt:lpstr>
      <vt:lpstr>Calibri</vt:lpstr>
      <vt:lpstr>Century Gothic</vt:lpstr>
      <vt:lpstr>ActiveXchange</vt:lpstr>
      <vt:lpstr>ActiveXchange</vt:lpstr>
      <vt:lpstr>7_Office Theme</vt:lpstr>
      <vt:lpstr>ActiveXchange</vt:lpstr>
      <vt:lpstr>How Inclusive is South Australian Sport?</vt:lpstr>
      <vt:lpstr>Introducing ActiveXchange</vt:lpstr>
      <vt:lpstr>Our ‘why’ is a tireless pursuit of 3 questions</vt:lpstr>
      <vt:lpstr>PowerPoint Presentation</vt:lpstr>
      <vt:lpstr>Early Insights</vt:lpstr>
      <vt:lpstr>PowerPoint Presentation</vt:lpstr>
      <vt:lpstr>PowerPoint Presentation</vt:lpstr>
      <vt:lpstr>PowerPoint Presentation</vt:lpstr>
      <vt:lpstr>PowerPoint Presentation</vt:lpstr>
      <vt:lpstr>PowerPoint Presentation</vt:lpstr>
      <vt:lpstr>www.activexchange.org  callum@activexchange.org</vt:lpstr>
      <vt:lpstr>National Infrastructure Database</vt:lpstr>
      <vt:lpstr>National Infrastructure Database</vt:lpstr>
      <vt:lpstr>National Infrastructure Database</vt:lpstr>
      <vt:lpstr>National Infrastructure Database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Inclusive is South Australian Sport?</dc:title>
  <dc:creator>Kathryn</dc:creator>
  <cp:lastModifiedBy>Kathryn Lee</cp:lastModifiedBy>
  <cp:revision>1</cp:revision>
  <dcterms:modified xsi:type="dcterms:W3CDTF">2024-05-22T04:16:09Z</dcterms:modified>
</cp:coreProperties>
</file>